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4.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65.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6.xml" ContentType="application/vnd.openxmlformats-officedocument.presentationml.tags+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67.xml" ContentType="application/vnd.openxmlformats-officedocument.presentationml.tags+xml"/>
  <Override PartName="/ppt/notesSlides/notesSlide8.xml" ContentType="application/vnd.openxmlformats-officedocument.presentationml.notesSlide+xml"/>
  <Override PartName="/ppt/tags/tag68.xml" ContentType="application/vnd.openxmlformats-officedocument.presentationml.tags+xml"/>
  <Override PartName="/ppt/notesSlides/notesSlide9.xml" ContentType="application/vnd.openxmlformats-officedocument.presentationml.notesSlide+xml"/>
  <Override PartName="/ppt/tags/tag69.xml" ContentType="application/vnd.openxmlformats-officedocument.presentationml.tags+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6.xml" ContentType="application/vnd.openxmlformats-officedocument.presentationml.notesSlide+xml"/>
  <Override PartName="/ppt/tags/tag76.xml" ContentType="application/vnd.openxmlformats-officedocument.presentationml.tags+xml"/>
  <Override PartName="/ppt/notesSlides/notesSlide17.xml" ContentType="application/vnd.openxmlformats-officedocument.presentationml.notesSlide+xml"/>
  <Override PartName="/ppt/tags/tag77.xml" ContentType="application/vnd.openxmlformats-officedocument.presentationml.tags+xml"/>
  <Override PartName="/ppt/notesSlides/notesSlide18.xml" ContentType="application/vnd.openxmlformats-officedocument.presentationml.notesSlide+xml"/>
  <Override PartName="/ppt/tags/tag78.xml" ContentType="application/vnd.openxmlformats-officedocument.presentationml.tags+xml"/>
  <Override PartName="/ppt/notesSlides/notesSlide19.xml" ContentType="application/vnd.openxmlformats-officedocument.presentationml.notesSlide+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1.xml" ContentType="application/vnd.openxmlformats-officedocument.presentationml.notesSlide+xml"/>
  <Override PartName="/ppt/tags/tag82.xml" ContentType="application/vnd.openxmlformats-officedocument.presentationml.tags+xml"/>
  <Override PartName="/ppt/notesSlides/notesSlide22.xml" ContentType="application/vnd.openxmlformats-officedocument.presentationml.notesSlide+xml"/>
  <Override PartName="/ppt/tags/tag83.xml" ContentType="application/vnd.openxmlformats-officedocument.presentationml.tags+xml"/>
  <Override PartName="/ppt/notesSlides/notesSlide23.xml" ContentType="application/vnd.openxmlformats-officedocument.presentationml.notesSlide+xml"/>
  <Override PartName="/ppt/tags/tag84.xml" ContentType="application/vnd.openxmlformats-officedocument.presentationml.tags+xml"/>
  <Override PartName="/ppt/notesSlides/notesSlide24.xml" ContentType="application/vnd.openxmlformats-officedocument.presentationml.notesSlide+xml"/>
  <Override PartName="/ppt/tags/tag85.xml" ContentType="application/vnd.openxmlformats-officedocument.presentationml.tags+xml"/>
  <Override PartName="/ppt/notesSlides/notesSlide25.xml" ContentType="application/vnd.openxmlformats-officedocument.presentationml.notesSlide+xml"/>
  <Override PartName="/ppt/tags/tag86.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9" r:id="rId2"/>
    <p:sldId id="257" r:id="rId3"/>
    <p:sldId id="269" r:id="rId4"/>
    <p:sldId id="313" r:id="rId5"/>
    <p:sldId id="274" r:id="rId6"/>
    <p:sldId id="318" r:id="rId7"/>
    <p:sldId id="314" r:id="rId8"/>
    <p:sldId id="317" r:id="rId9"/>
    <p:sldId id="310" r:id="rId10"/>
    <p:sldId id="326" r:id="rId11"/>
    <p:sldId id="330" r:id="rId12"/>
    <p:sldId id="304" r:id="rId13"/>
    <p:sldId id="308" r:id="rId14"/>
    <p:sldId id="327" r:id="rId15"/>
    <p:sldId id="333" r:id="rId16"/>
    <p:sldId id="328" r:id="rId17"/>
    <p:sldId id="312" r:id="rId18"/>
    <p:sldId id="336" r:id="rId19"/>
    <p:sldId id="288" r:id="rId20"/>
    <p:sldId id="340" r:id="rId21"/>
    <p:sldId id="265" r:id="rId22"/>
    <p:sldId id="281" r:id="rId23"/>
    <p:sldId id="290" r:id="rId24"/>
    <p:sldId id="297" r:id="rId25"/>
    <p:sldId id="294" r:id="rId26"/>
    <p:sldId id="291" r:id="rId27"/>
    <p:sldId id="295" r:id="rId28"/>
    <p:sldId id="337" r:id="rId29"/>
    <p:sldId id="338" r:id="rId30"/>
    <p:sldId id="339" r:id="rId31"/>
  </p:sldIdLst>
  <p:sldSz cx="12192000" cy="6858000"/>
  <p:notesSz cx="6858000" cy="9144000"/>
  <p:custDataLst>
    <p:tags r:id="rId3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F09A37-A713-4F50-857E-FCCC90F66F31}">
          <p14:sldIdLst>
            <p14:sldId id="259"/>
            <p14:sldId id="257"/>
            <p14:sldId id="269"/>
            <p14:sldId id="313"/>
            <p14:sldId id="274"/>
            <p14:sldId id="318"/>
            <p14:sldId id="314"/>
          </p14:sldIdLst>
        </p14:section>
        <p14:section name="Our approach" id="{F0F4D4AE-7746-45F1-9FDE-BF79561409BD}">
          <p14:sldIdLst>
            <p14:sldId id="317"/>
          </p14:sldIdLst>
        </p14:section>
        <p14:section name="Findings pt1" id="{2291720C-BED6-45E4-AA0D-B923287A7E3B}">
          <p14:sldIdLst>
            <p14:sldId id="310"/>
            <p14:sldId id="326"/>
            <p14:sldId id="330"/>
            <p14:sldId id="304"/>
            <p14:sldId id="308"/>
          </p14:sldIdLst>
        </p14:section>
        <p14:section name="Findings pt2" id="{F5FC85F9-D347-4582-B967-D2F969DB20D3}">
          <p14:sldIdLst>
            <p14:sldId id="327"/>
            <p14:sldId id="333"/>
            <p14:sldId id="328"/>
          </p14:sldIdLst>
        </p14:section>
        <p14:section name="Recommendations" id="{4942B38D-A09C-49A7-9622-55032438DE6B}">
          <p14:sldIdLst>
            <p14:sldId id="312"/>
            <p14:sldId id="336"/>
          </p14:sldIdLst>
        </p14:section>
        <p14:section name="Q&amp;A" id="{DD774EB1-BAA0-495C-97F0-B2F8127B9CFF}">
          <p14:sldIdLst>
            <p14:sldId id="288"/>
          </p14:sldIdLst>
        </p14:section>
        <p14:section name="Appendix" id="{EC4C9A4D-059E-4757-94E7-F77BA8F0DDEF}">
          <p14:sldIdLst>
            <p14:sldId id="340"/>
            <p14:sldId id="265"/>
            <p14:sldId id="281"/>
            <p14:sldId id="290"/>
            <p14:sldId id="297"/>
            <p14:sldId id="294"/>
            <p14:sldId id="291"/>
            <p14:sldId id="295"/>
            <p14:sldId id="337"/>
            <p14:sldId id="338"/>
            <p14:sldId id="339"/>
          </p14:sldIdLst>
        </p14:section>
      </p14:sectionLst>
    </p:ext>
    <p:ext uri="{EFAFB233-063F-42B5-8137-9DF3F51BA10A}">
      <p15:sldGuideLst xmlns:p15="http://schemas.microsoft.com/office/powerpoint/2012/main">
        <p15:guide id="1" orient="horz" pos="981" userDrawn="1">
          <p15:clr>
            <a:srgbClr val="A4A3A4"/>
          </p15:clr>
        </p15:guide>
        <p15:guide id="2" pos="3840" userDrawn="1">
          <p15:clr>
            <a:srgbClr val="A4A3A4"/>
          </p15:clr>
        </p15:guide>
        <p15:guide id="3" orient="horz" pos="3929" userDrawn="1">
          <p15:clr>
            <a:srgbClr val="A4A3A4"/>
          </p15:clr>
        </p15:guide>
        <p15:guide id="4" orient="horz" pos="22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A104B3-D3C8-2AC7-8170-211C986F5FC6}" name="Sara Maria Sustelo Santos" initials="SMSS" userId="S::20221221@novaims.unl.pt::c6e11124-9036-4c0d-98e8-86b1d195ae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616161"/>
    <a:srgbClr val="DEEA97"/>
    <a:srgbClr val="B0C727"/>
    <a:srgbClr val="5E666A"/>
    <a:srgbClr val="91A420"/>
    <a:srgbClr val="C00000"/>
    <a:srgbClr val="B0C726"/>
    <a:srgbClr val="7F7F7F"/>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11" autoAdjust="0"/>
    <p:restoredTop sz="67476" autoAdjust="0"/>
  </p:normalViewPr>
  <p:slideViewPr>
    <p:cSldViewPr snapToGrid="0">
      <p:cViewPr varScale="1">
        <p:scale>
          <a:sx n="37" d="100"/>
          <a:sy n="37" d="100"/>
        </p:scale>
        <p:origin x="16" y="16"/>
      </p:cViewPr>
      <p:guideLst>
        <p:guide orient="horz" pos="981"/>
        <p:guide pos="3840"/>
        <p:guide orient="horz" pos="3929"/>
        <p:guide orient="horz" pos="2260"/>
      </p:guideLst>
    </p:cSldViewPr>
  </p:slideViewPr>
  <p:notesTextViewPr>
    <p:cViewPr>
      <p:scale>
        <a:sx n="1" d="1"/>
        <a:sy n="1" d="1"/>
      </p:scale>
      <p:origin x="0" y="-6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Augusto Maciel Milhomem Rodrigues" userId="e53c80cf-863f-4928-9178-62c2e9cc974e" providerId="ADAL" clId="{F4CD4129-2E8B-F848-85B4-0982C73F6347}"/>
    <pc:docChg chg="undo custSel modSld">
      <pc:chgData name="Jorge Augusto Maciel Milhomem Rodrigues" userId="e53c80cf-863f-4928-9178-62c2e9cc974e" providerId="ADAL" clId="{F4CD4129-2E8B-F848-85B4-0982C73F6347}" dt="2023-12-03T21:25:11.199" v="805" actId="20577"/>
      <pc:docMkLst>
        <pc:docMk/>
      </pc:docMkLst>
      <pc:sldChg chg="modSp mod">
        <pc:chgData name="Jorge Augusto Maciel Milhomem Rodrigues" userId="e53c80cf-863f-4928-9178-62c2e9cc974e" providerId="ADAL" clId="{F4CD4129-2E8B-F848-85B4-0982C73F6347}" dt="2023-12-03T21:25:11.199" v="805" actId="20577"/>
        <pc:sldMkLst>
          <pc:docMk/>
          <pc:sldMk cId="466325880" sldId="304"/>
        </pc:sldMkLst>
        <pc:spChg chg="mod">
          <ac:chgData name="Jorge Augusto Maciel Milhomem Rodrigues" userId="e53c80cf-863f-4928-9178-62c2e9cc974e" providerId="ADAL" clId="{F4CD4129-2E8B-F848-85B4-0982C73F6347}" dt="2023-12-03T21:25:11.199" v="805" actId="20577"/>
          <ac:spMkLst>
            <pc:docMk/>
            <pc:sldMk cId="466325880" sldId="304"/>
            <ac:spMk id="26" creationId="{19943644-225F-95CB-6423-C39D98FB9A60}"/>
          </ac:spMkLst>
        </pc:spChg>
      </pc:sldChg>
      <pc:sldChg chg="addSp modSp mod">
        <pc:chgData name="Jorge Augusto Maciel Milhomem Rodrigues" userId="e53c80cf-863f-4928-9178-62c2e9cc974e" providerId="ADAL" clId="{F4CD4129-2E8B-F848-85B4-0982C73F6347}" dt="2023-12-03T19:44:16.428" v="176" actId="13926"/>
        <pc:sldMkLst>
          <pc:docMk/>
          <pc:sldMk cId="1533619481" sldId="312"/>
        </pc:sldMkLst>
        <pc:spChg chg="add mod">
          <ac:chgData name="Jorge Augusto Maciel Milhomem Rodrigues" userId="e53c80cf-863f-4928-9178-62c2e9cc974e" providerId="ADAL" clId="{F4CD4129-2E8B-F848-85B4-0982C73F6347}" dt="2023-12-03T19:43:29.528" v="94" actId="1076"/>
          <ac:spMkLst>
            <pc:docMk/>
            <pc:sldMk cId="1533619481" sldId="312"/>
            <ac:spMk id="45" creationId="{4DA6E000-6208-0600-C5AD-36339D1B1BA2}"/>
          </ac:spMkLst>
        </pc:spChg>
        <pc:graphicFrameChg chg="modGraphic">
          <ac:chgData name="Jorge Augusto Maciel Milhomem Rodrigues" userId="e53c80cf-863f-4928-9178-62c2e9cc974e" providerId="ADAL" clId="{F4CD4129-2E8B-F848-85B4-0982C73F6347}" dt="2023-12-03T19:44:16.428" v="176" actId="13926"/>
          <ac:graphicFrameMkLst>
            <pc:docMk/>
            <pc:sldMk cId="1533619481" sldId="312"/>
            <ac:graphicFrameMk id="340" creationId="{734CAA04-B71D-A285-A5E1-939F54581CA0}"/>
          </ac:graphicFrameMkLst>
        </pc:graphicFrameChg>
      </pc:sldChg>
      <pc:sldChg chg="addSp delSp modSp mod">
        <pc:chgData name="Jorge Augusto Maciel Milhomem Rodrigues" userId="e53c80cf-863f-4928-9178-62c2e9cc974e" providerId="ADAL" clId="{F4CD4129-2E8B-F848-85B4-0982C73F6347}" dt="2023-12-03T20:51:22.297" v="790" actId="20577"/>
        <pc:sldMkLst>
          <pc:docMk/>
          <pc:sldMk cId="1351550244" sldId="313"/>
        </pc:sldMkLst>
        <pc:spChg chg="add del mod">
          <ac:chgData name="Jorge Augusto Maciel Milhomem Rodrigues" userId="e53c80cf-863f-4928-9178-62c2e9cc974e" providerId="ADAL" clId="{F4CD4129-2E8B-F848-85B4-0982C73F6347}" dt="2023-12-03T20:47:57.632" v="760" actId="478"/>
          <ac:spMkLst>
            <pc:docMk/>
            <pc:sldMk cId="1351550244" sldId="313"/>
            <ac:spMk id="3" creationId="{F756E5BC-D4AB-250F-0ECC-AAEE251C31C0}"/>
          </ac:spMkLst>
        </pc:spChg>
        <pc:spChg chg="add del mod">
          <ac:chgData name="Jorge Augusto Maciel Milhomem Rodrigues" userId="e53c80cf-863f-4928-9178-62c2e9cc974e" providerId="ADAL" clId="{F4CD4129-2E8B-F848-85B4-0982C73F6347}" dt="2023-12-03T20:48:00.525" v="762" actId="478"/>
          <ac:spMkLst>
            <pc:docMk/>
            <pc:sldMk cId="1351550244" sldId="313"/>
            <ac:spMk id="4" creationId="{8AB07D01-1DF4-E34D-7A6D-20E2E3F5D272}"/>
          </ac:spMkLst>
        </pc:spChg>
        <pc:spChg chg="add del mod">
          <ac:chgData name="Jorge Augusto Maciel Milhomem Rodrigues" userId="e53c80cf-863f-4928-9178-62c2e9cc974e" providerId="ADAL" clId="{F4CD4129-2E8B-F848-85B4-0982C73F6347}" dt="2023-12-03T20:49:44.908" v="786" actId="478"/>
          <ac:spMkLst>
            <pc:docMk/>
            <pc:sldMk cId="1351550244" sldId="313"/>
            <ac:spMk id="7" creationId="{FFC992E4-518B-E920-406A-C3968D18AE81}"/>
          </ac:spMkLst>
        </pc:spChg>
        <pc:spChg chg="mod">
          <ac:chgData name="Jorge Augusto Maciel Milhomem Rodrigues" userId="e53c80cf-863f-4928-9178-62c2e9cc974e" providerId="ADAL" clId="{F4CD4129-2E8B-F848-85B4-0982C73F6347}" dt="2023-12-03T20:48:31.300" v="784" actId="20577"/>
          <ac:spMkLst>
            <pc:docMk/>
            <pc:sldMk cId="1351550244" sldId="313"/>
            <ac:spMk id="57" creationId="{C4CF48BC-D2CD-39D7-9AF7-4B39BC3D6A73}"/>
          </ac:spMkLst>
        </pc:spChg>
        <pc:spChg chg="mod">
          <ac:chgData name="Jorge Augusto Maciel Milhomem Rodrigues" userId="e53c80cf-863f-4928-9178-62c2e9cc974e" providerId="ADAL" clId="{F4CD4129-2E8B-F848-85B4-0982C73F6347}" dt="2023-12-03T20:51:22.297" v="790" actId="20577"/>
          <ac:spMkLst>
            <pc:docMk/>
            <pc:sldMk cId="1351550244" sldId="313"/>
            <ac:spMk id="58" creationId="{9E434A54-FF9E-2B13-EBB9-A80C49C63618}"/>
          </ac:spMkLst>
        </pc:spChg>
        <pc:spChg chg="mod">
          <ac:chgData name="Jorge Augusto Maciel Milhomem Rodrigues" userId="e53c80cf-863f-4928-9178-62c2e9cc974e" providerId="ADAL" clId="{F4CD4129-2E8B-F848-85B4-0982C73F6347}" dt="2023-12-03T20:50:50.766" v="787" actId="1076"/>
          <ac:spMkLst>
            <pc:docMk/>
            <pc:sldMk cId="1351550244" sldId="313"/>
            <ac:spMk id="152" creationId="{5B0DAC07-A136-AAF3-3106-80AB38B77230}"/>
          </ac:spMkLst>
        </pc:spChg>
        <pc:grpChg chg="mod">
          <ac:chgData name="Jorge Augusto Maciel Milhomem Rodrigues" userId="e53c80cf-863f-4928-9178-62c2e9cc974e" providerId="ADAL" clId="{F4CD4129-2E8B-F848-85B4-0982C73F6347}" dt="2023-12-03T20:38:43.184" v="339" actId="1076"/>
          <ac:grpSpMkLst>
            <pc:docMk/>
            <pc:sldMk cId="1351550244" sldId="313"/>
            <ac:grpSpMk id="148" creationId="{4E1599D6-BA74-8087-64B9-D171C7539C02}"/>
          </ac:grpSpMkLst>
        </pc:grpChg>
      </pc:sldChg>
      <pc:sldChg chg="modSp mod">
        <pc:chgData name="Jorge Augusto Maciel Milhomem Rodrigues" userId="e53c80cf-863f-4928-9178-62c2e9cc974e" providerId="ADAL" clId="{F4CD4129-2E8B-F848-85B4-0982C73F6347}" dt="2023-12-03T21:21:15.524" v="793" actId="166"/>
        <pc:sldMkLst>
          <pc:docMk/>
          <pc:sldMk cId="4128629" sldId="326"/>
        </pc:sldMkLst>
        <pc:grpChg chg="mod">
          <ac:chgData name="Jorge Augusto Maciel Milhomem Rodrigues" userId="e53c80cf-863f-4928-9178-62c2e9cc974e" providerId="ADAL" clId="{F4CD4129-2E8B-F848-85B4-0982C73F6347}" dt="2023-12-03T21:21:15.524" v="793" actId="166"/>
          <ac:grpSpMkLst>
            <pc:docMk/>
            <pc:sldMk cId="4128629" sldId="326"/>
            <ac:grpSpMk id="25" creationId="{1CF3843F-149E-E451-C1DB-114CB3EEAD37}"/>
          </ac:grpSpMkLst>
        </pc:grpChg>
      </pc:sldChg>
    </pc:docChg>
  </pc:docChgLst>
  <pc:docChgLst>
    <pc:chgData name="Diogo Gaspar" userId="5c676308-6f8a-42aa-bd1d-55cc34d90557" providerId="ADAL" clId="{EB4A74F5-E951-4544-9C52-C3A01461D57B}"/>
    <pc:docChg chg="undo redo custSel addSld modSld modSection">
      <pc:chgData name="Diogo Gaspar" userId="5c676308-6f8a-42aa-bd1d-55cc34d90557" providerId="ADAL" clId="{EB4A74F5-E951-4544-9C52-C3A01461D57B}" dt="2023-12-03T21:31:28.463" v="1668" actId="1076"/>
      <pc:docMkLst>
        <pc:docMk/>
      </pc:docMkLst>
      <pc:sldChg chg="addSp delSp modSp mod">
        <pc:chgData name="Diogo Gaspar" userId="5c676308-6f8a-42aa-bd1d-55cc34d90557" providerId="ADAL" clId="{EB4A74F5-E951-4544-9C52-C3A01461D57B}" dt="2023-12-03T20:35:03.943" v="1407"/>
        <pc:sldMkLst>
          <pc:docMk/>
          <pc:sldMk cId="1146913410" sldId="265"/>
        </pc:sldMkLst>
        <pc:spChg chg="add mod">
          <ac:chgData name="Diogo Gaspar" userId="5c676308-6f8a-42aa-bd1d-55cc34d90557" providerId="ADAL" clId="{EB4A74F5-E951-4544-9C52-C3A01461D57B}" dt="2023-12-03T20:35:03.943" v="1407"/>
          <ac:spMkLst>
            <pc:docMk/>
            <pc:sldMk cId="1146913410" sldId="265"/>
            <ac:spMk id="4" creationId="{139EB000-1071-B60D-CD6D-D62082046910}"/>
          </ac:spMkLst>
        </pc:spChg>
        <pc:spChg chg="del">
          <ac:chgData name="Diogo Gaspar" userId="5c676308-6f8a-42aa-bd1d-55cc34d90557" providerId="ADAL" clId="{EB4A74F5-E951-4544-9C52-C3A01461D57B}" dt="2023-12-03T20:35:03.515" v="1406" actId="478"/>
          <ac:spMkLst>
            <pc:docMk/>
            <pc:sldMk cId="1146913410" sldId="265"/>
            <ac:spMk id="6" creationId="{68047CA4-3A62-31C8-2B87-C9393448E595}"/>
          </ac:spMkLst>
        </pc:spChg>
      </pc:sldChg>
      <pc:sldChg chg="delSp mod">
        <pc:chgData name="Diogo Gaspar" userId="5c676308-6f8a-42aa-bd1d-55cc34d90557" providerId="ADAL" clId="{EB4A74F5-E951-4544-9C52-C3A01461D57B}" dt="2023-12-03T19:12:43.188" v="1383" actId="478"/>
        <pc:sldMkLst>
          <pc:docMk/>
          <pc:sldMk cId="2243843126" sldId="269"/>
        </pc:sldMkLst>
        <pc:spChg chg="del">
          <ac:chgData name="Diogo Gaspar" userId="5c676308-6f8a-42aa-bd1d-55cc34d90557" providerId="ADAL" clId="{EB4A74F5-E951-4544-9C52-C3A01461D57B}" dt="2023-12-03T19:12:43.188" v="1383" actId="478"/>
          <ac:spMkLst>
            <pc:docMk/>
            <pc:sldMk cId="2243843126" sldId="269"/>
            <ac:spMk id="3" creationId="{2840B3A7-4F2A-D2D6-1D5A-DD5A5A33566F}"/>
          </ac:spMkLst>
        </pc:spChg>
      </pc:sldChg>
      <pc:sldChg chg="addSp delSp modSp mod">
        <pc:chgData name="Diogo Gaspar" userId="5c676308-6f8a-42aa-bd1d-55cc34d90557" providerId="ADAL" clId="{EB4A74F5-E951-4544-9C52-C3A01461D57B}" dt="2023-12-03T19:12:54.640" v="1385" actId="20577"/>
        <pc:sldMkLst>
          <pc:docMk/>
          <pc:sldMk cId="4049950952" sldId="274"/>
        </pc:sldMkLst>
        <pc:spChg chg="add mod">
          <ac:chgData name="Diogo Gaspar" userId="5c676308-6f8a-42aa-bd1d-55cc34d90557" providerId="ADAL" clId="{EB4A74F5-E951-4544-9C52-C3A01461D57B}" dt="2023-12-03T16:35:02.323" v="1237" actId="255"/>
          <ac:spMkLst>
            <pc:docMk/>
            <pc:sldMk cId="4049950952" sldId="274"/>
            <ac:spMk id="8" creationId="{2B618AC0-4AE4-F94D-D651-AE8F22B5FC21}"/>
          </ac:spMkLst>
        </pc:spChg>
        <pc:spChg chg="add mod">
          <ac:chgData name="Diogo Gaspar" userId="5c676308-6f8a-42aa-bd1d-55cc34d90557" providerId="ADAL" clId="{EB4A74F5-E951-4544-9C52-C3A01461D57B}" dt="2023-12-03T16:32:44.640" v="1223" actId="1076"/>
          <ac:spMkLst>
            <pc:docMk/>
            <pc:sldMk cId="4049950952" sldId="274"/>
            <ac:spMk id="9" creationId="{C4CEA67C-9FAE-1A62-2D77-3BB3820F9080}"/>
          </ac:spMkLst>
        </pc:spChg>
        <pc:spChg chg="mod">
          <ac:chgData name="Diogo Gaspar" userId="5c676308-6f8a-42aa-bd1d-55cc34d90557" providerId="ADAL" clId="{EB4A74F5-E951-4544-9C52-C3A01461D57B}" dt="2023-12-03T19:12:54.640" v="1385" actId="20577"/>
          <ac:spMkLst>
            <pc:docMk/>
            <pc:sldMk cId="4049950952" sldId="274"/>
            <ac:spMk id="10" creationId="{5AD7785F-A3EA-5400-0216-4209C19F9A65}"/>
          </ac:spMkLst>
        </pc:spChg>
        <pc:spChg chg="mod">
          <ac:chgData name="Diogo Gaspar" userId="5c676308-6f8a-42aa-bd1d-55cc34d90557" providerId="ADAL" clId="{EB4A74F5-E951-4544-9C52-C3A01461D57B}" dt="2023-12-03T16:32:34.856" v="1222" actId="1076"/>
          <ac:spMkLst>
            <pc:docMk/>
            <pc:sldMk cId="4049950952" sldId="274"/>
            <ac:spMk id="282" creationId="{9AD8936A-FF3B-F137-9BBA-164F7FE68DF3}"/>
          </ac:spMkLst>
        </pc:spChg>
        <pc:spChg chg="mod">
          <ac:chgData name="Diogo Gaspar" userId="5c676308-6f8a-42aa-bd1d-55cc34d90557" providerId="ADAL" clId="{EB4A74F5-E951-4544-9C52-C3A01461D57B}" dt="2023-12-03T16:32:26.095" v="1220" actId="1076"/>
          <ac:spMkLst>
            <pc:docMk/>
            <pc:sldMk cId="4049950952" sldId="274"/>
            <ac:spMk id="296" creationId="{FB01C0D7-C671-D2F5-2859-D27B81396FFC}"/>
          </ac:spMkLst>
        </pc:spChg>
        <pc:graphicFrameChg chg="add mod">
          <ac:chgData name="Diogo Gaspar" userId="5c676308-6f8a-42aa-bd1d-55cc34d90557" providerId="ADAL" clId="{EB4A74F5-E951-4544-9C52-C3A01461D57B}" dt="2023-12-03T16:34:13.831" v="1232" actId="14100"/>
          <ac:graphicFrameMkLst>
            <pc:docMk/>
            <pc:sldMk cId="4049950952" sldId="274"/>
            <ac:graphicFrameMk id="7" creationId="{C4DF9BE6-0FDF-8829-E355-4A3E314377AA}"/>
          </ac:graphicFrameMkLst>
        </pc:graphicFrameChg>
        <pc:picChg chg="add mod">
          <ac:chgData name="Diogo Gaspar" userId="5c676308-6f8a-42aa-bd1d-55cc34d90557" providerId="ADAL" clId="{EB4A74F5-E951-4544-9C52-C3A01461D57B}" dt="2023-12-03T16:34:31.399" v="1235" actId="1076"/>
          <ac:picMkLst>
            <pc:docMk/>
            <pc:sldMk cId="4049950952" sldId="274"/>
            <ac:picMk id="3" creationId="{609B9B13-F212-EEBB-18D6-A7366C8A1166}"/>
          </ac:picMkLst>
        </pc:picChg>
        <pc:picChg chg="add del mod">
          <ac:chgData name="Diogo Gaspar" userId="5c676308-6f8a-42aa-bd1d-55cc34d90557" providerId="ADAL" clId="{EB4A74F5-E951-4544-9C52-C3A01461D57B}" dt="2023-12-03T16:32:14.320" v="1217" actId="478"/>
          <ac:picMkLst>
            <pc:docMk/>
            <pc:sldMk cId="4049950952" sldId="274"/>
            <ac:picMk id="4" creationId="{4321AE7D-53D9-1C8A-7405-F63841E74B31}"/>
          </ac:picMkLst>
        </pc:picChg>
        <pc:picChg chg="add mod">
          <ac:chgData name="Diogo Gaspar" userId="5c676308-6f8a-42aa-bd1d-55cc34d90557" providerId="ADAL" clId="{EB4A74F5-E951-4544-9C52-C3A01461D57B}" dt="2023-12-03T16:34:15.766" v="1233" actId="1076"/>
          <ac:picMkLst>
            <pc:docMk/>
            <pc:sldMk cId="4049950952" sldId="274"/>
            <ac:picMk id="6" creationId="{65DF7CA3-19FA-DF62-A3BF-BFDAC6C8C858}"/>
          </ac:picMkLst>
        </pc:picChg>
      </pc:sldChg>
      <pc:sldChg chg="delSp mod">
        <pc:chgData name="Diogo Gaspar" userId="5c676308-6f8a-42aa-bd1d-55cc34d90557" providerId="ADAL" clId="{EB4A74F5-E951-4544-9C52-C3A01461D57B}" dt="2023-12-03T19:13:48.626" v="1392" actId="478"/>
        <pc:sldMkLst>
          <pc:docMk/>
          <pc:sldMk cId="466325880" sldId="304"/>
        </pc:sldMkLst>
        <pc:spChg chg="del">
          <ac:chgData name="Diogo Gaspar" userId="5c676308-6f8a-42aa-bd1d-55cc34d90557" providerId="ADAL" clId="{EB4A74F5-E951-4544-9C52-C3A01461D57B}" dt="2023-12-03T19:13:48.626" v="1392" actId="478"/>
          <ac:spMkLst>
            <pc:docMk/>
            <pc:sldMk cId="466325880" sldId="304"/>
            <ac:spMk id="4" creationId="{349CA34E-1908-AEB7-AE79-907B1B618432}"/>
          </ac:spMkLst>
        </pc:spChg>
      </pc:sldChg>
      <pc:sldChg chg="addSp delSp modSp mod">
        <pc:chgData name="Diogo Gaspar" userId="5c676308-6f8a-42aa-bd1d-55cc34d90557" providerId="ADAL" clId="{EB4A74F5-E951-4544-9C52-C3A01461D57B}" dt="2023-12-03T19:13:52.672" v="1393" actId="478"/>
        <pc:sldMkLst>
          <pc:docMk/>
          <pc:sldMk cId="3680226200" sldId="308"/>
        </pc:sldMkLst>
        <pc:spChg chg="del">
          <ac:chgData name="Diogo Gaspar" userId="5c676308-6f8a-42aa-bd1d-55cc34d90557" providerId="ADAL" clId="{EB4A74F5-E951-4544-9C52-C3A01461D57B}" dt="2023-12-03T19:13:52.672" v="1393" actId="478"/>
          <ac:spMkLst>
            <pc:docMk/>
            <pc:sldMk cId="3680226200" sldId="308"/>
            <ac:spMk id="19" creationId="{38907D47-7FFF-563E-D7E7-13FDFFDEAD52}"/>
          </ac:spMkLst>
        </pc:spChg>
        <pc:picChg chg="add mod">
          <ac:chgData name="Diogo Gaspar" userId="5c676308-6f8a-42aa-bd1d-55cc34d90557" providerId="ADAL" clId="{EB4A74F5-E951-4544-9C52-C3A01461D57B}" dt="2023-12-03T19:04:59.298" v="1338" actId="1076"/>
          <ac:picMkLst>
            <pc:docMk/>
            <pc:sldMk cId="3680226200" sldId="308"/>
            <ac:picMk id="20" creationId="{86D3AF03-8DA5-F9B8-1B4F-52EBBEDA6DF2}"/>
          </ac:picMkLst>
        </pc:picChg>
        <pc:picChg chg="mod">
          <ac:chgData name="Diogo Gaspar" userId="5c676308-6f8a-42aa-bd1d-55cc34d90557" providerId="ADAL" clId="{EB4A74F5-E951-4544-9C52-C3A01461D57B}" dt="2023-12-03T19:04:46.062" v="1329" actId="1076"/>
          <ac:picMkLst>
            <pc:docMk/>
            <pc:sldMk cId="3680226200" sldId="308"/>
            <ac:picMk id="21" creationId="{CE737433-3503-F6B6-02D2-C984D06DB4FA}"/>
          </ac:picMkLst>
        </pc:picChg>
      </pc:sldChg>
      <pc:sldChg chg="delSp mod">
        <pc:chgData name="Diogo Gaspar" userId="5c676308-6f8a-42aa-bd1d-55cc34d90557" providerId="ADAL" clId="{EB4A74F5-E951-4544-9C52-C3A01461D57B}" dt="2023-12-03T19:13:24.214" v="1389" actId="478"/>
        <pc:sldMkLst>
          <pc:docMk/>
          <pc:sldMk cId="542894766" sldId="310"/>
        </pc:sldMkLst>
        <pc:spChg chg="del">
          <ac:chgData name="Diogo Gaspar" userId="5c676308-6f8a-42aa-bd1d-55cc34d90557" providerId="ADAL" clId="{EB4A74F5-E951-4544-9C52-C3A01461D57B}" dt="2023-12-03T19:13:24.214" v="1389" actId="478"/>
          <ac:spMkLst>
            <pc:docMk/>
            <pc:sldMk cId="542894766" sldId="310"/>
            <ac:spMk id="10" creationId="{2F5E96D8-B8F4-311B-242D-526CD2CEB835}"/>
          </ac:spMkLst>
        </pc:spChg>
      </pc:sldChg>
      <pc:sldChg chg="addSp delSp modSp mod">
        <pc:chgData name="Diogo Gaspar" userId="5c676308-6f8a-42aa-bd1d-55cc34d90557" providerId="ADAL" clId="{EB4A74F5-E951-4544-9C52-C3A01461D57B}" dt="2023-12-03T19:14:35.893" v="1398" actId="478"/>
        <pc:sldMkLst>
          <pc:docMk/>
          <pc:sldMk cId="1533619481" sldId="312"/>
        </pc:sldMkLst>
        <pc:spChg chg="add del mod">
          <ac:chgData name="Diogo Gaspar" userId="5c676308-6f8a-42aa-bd1d-55cc34d90557" providerId="ADAL" clId="{EB4A74F5-E951-4544-9C52-C3A01461D57B}" dt="2023-12-02T14:44:14.437" v="248" actId="478"/>
          <ac:spMkLst>
            <pc:docMk/>
            <pc:sldMk cId="1533619481" sldId="312"/>
            <ac:spMk id="4" creationId="{1743087F-9AE3-795D-CA51-35499B91D72D}"/>
          </ac:spMkLst>
        </pc:spChg>
        <pc:spChg chg="add del mod">
          <ac:chgData name="Diogo Gaspar" userId="5c676308-6f8a-42aa-bd1d-55cc34d90557" providerId="ADAL" clId="{EB4A74F5-E951-4544-9C52-C3A01461D57B}" dt="2023-12-02T15:25:15.936" v="446" actId="478"/>
          <ac:spMkLst>
            <pc:docMk/>
            <pc:sldMk cId="1533619481" sldId="312"/>
            <ac:spMk id="6" creationId="{F968B611-A050-F83E-FC26-60F7F0B3A3B1}"/>
          </ac:spMkLst>
        </pc:spChg>
        <pc:spChg chg="mod">
          <ac:chgData name="Diogo Gaspar" userId="5c676308-6f8a-42aa-bd1d-55cc34d90557" providerId="ADAL" clId="{EB4A74F5-E951-4544-9C52-C3A01461D57B}" dt="2023-12-02T14:37:25.931" v="231" actId="14100"/>
          <ac:spMkLst>
            <pc:docMk/>
            <pc:sldMk cId="1533619481" sldId="312"/>
            <ac:spMk id="23" creationId="{AE093C1B-F335-D789-E5F8-FC4BC7E1FFD9}"/>
          </ac:spMkLst>
        </pc:spChg>
        <pc:spChg chg="mod">
          <ac:chgData name="Diogo Gaspar" userId="5c676308-6f8a-42aa-bd1d-55cc34d90557" providerId="ADAL" clId="{EB4A74F5-E951-4544-9C52-C3A01461D57B}" dt="2023-12-02T15:41:19.714" v="543" actId="1076"/>
          <ac:spMkLst>
            <pc:docMk/>
            <pc:sldMk cId="1533619481" sldId="312"/>
            <ac:spMk id="31" creationId="{AA88C334-55BB-00CD-367B-84E8E4A948C5}"/>
          </ac:spMkLst>
        </pc:spChg>
        <pc:spChg chg="del">
          <ac:chgData name="Diogo Gaspar" userId="5c676308-6f8a-42aa-bd1d-55cc34d90557" providerId="ADAL" clId="{EB4A74F5-E951-4544-9C52-C3A01461D57B}" dt="2023-12-02T15:41:05.727" v="529" actId="478"/>
          <ac:spMkLst>
            <pc:docMk/>
            <pc:sldMk cId="1533619481" sldId="312"/>
            <ac:spMk id="224" creationId="{A948EBE0-7AD9-9C22-325D-2DC591EE477D}"/>
          </ac:spMkLst>
        </pc:spChg>
        <pc:spChg chg="mod">
          <ac:chgData name="Diogo Gaspar" userId="5c676308-6f8a-42aa-bd1d-55cc34d90557" providerId="ADAL" clId="{EB4A74F5-E951-4544-9C52-C3A01461D57B}" dt="2023-12-02T14:37:37.960" v="233" actId="1076"/>
          <ac:spMkLst>
            <pc:docMk/>
            <pc:sldMk cId="1533619481" sldId="312"/>
            <ac:spMk id="225" creationId="{07430E01-DD18-4CB1-3E9C-37844DDC9D52}"/>
          </ac:spMkLst>
        </pc:spChg>
        <pc:spChg chg="del mod">
          <ac:chgData name="Diogo Gaspar" userId="5c676308-6f8a-42aa-bd1d-55cc34d90557" providerId="ADAL" clId="{EB4A74F5-E951-4544-9C52-C3A01461D57B}" dt="2023-12-02T14:37:44.900" v="235" actId="478"/>
          <ac:spMkLst>
            <pc:docMk/>
            <pc:sldMk cId="1533619481" sldId="312"/>
            <ac:spMk id="247" creationId="{8E87783C-6266-0D7F-BC0D-B5754ED4C946}"/>
          </ac:spMkLst>
        </pc:spChg>
        <pc:spChg chg="del">
          <ac:chgData name="Diogo Gaspar" userId="5c676308-6f8a-42aa-bd1d-55cc34d90557" providerId="ADAL" clId="{EB4A74F5-E951-4544-9C52-C3A01461D57B}" dt="2023-12-03T19:14:35.893" v="1398" actId="478"/>
          <ac:spMkLst>
            <pc:docMk/>
            <pc:sldMk cId="1533619481" sldId="312"/>
            <ac:spMk id="342" creationId="{BBF00235-2ABE-C828-C628-98685BB729C0}"/>
          </ac:spMkLst>
        </pc:spChg>
        <pc:graphicFrameChg chg="add del mod modGraphic">
          <ac:chgData name="Diogo Gaspar" userId="5c676308-6f8a-42aa-bd1d-55cc34d90557" providerId="ADAL" clId="{EB4A74F5-E951-4544-9C52-C3A01461D57B}" dt="2023-12-02T14:41:46.660" v="246" actId="478"/>
          <ac:graphicFrameMkLst>
            <pc:docMk/>
            <pc:sldMk cId="1533619481" sldId="312"/>
            <ac:graphicFrameMk id="2" creationId="{F5FE962F-26D5-EEC7-E6E7-A82895095A12}"/>
          </ac:graphicFrameMkLst>
        </pc:graphicFrameChg>
        <pc:graphicFrameChg chg="add mod modGraphic">
          <ac:chgData name="Diogo Gaspar" userId="5c676308-6f8a-42aa-bd1d-55cc34d90557" providerId="ADAL" clId="{EB4A74F5-E951-4544-9C52-C3A01461D57B}" dt="2023-12-02T15:41:00.505" v="528" actId="1076"/>
          <ac:graphicFrameMkLst>
            <pc:docMk/>
            <pc:sldMk cId="1533619481" sldId="312"/>
            <ac:graphicFrameMk id="7" creationId="{7D2DE7A3-9C34-B90C-C00F-52E6ACAC8058}"/>
          </ac:graphicFrameMkLst>
        </pc:graphicFrameChg>
        <pc:picChg chg="add mod">
          <ac:chgData name="Diogo Gaspar" userId="5c676308-6f8a-42aa-bd1d-55cc34d90557" providerId="ADAL" clId="{EB4A74F5-E951-4544-9C52-C3A01461D57B}" dt="2023-12-03T19:09:48.405" v="1375" actId="14100"/>
          <ac:picMkLst>
            <pc:docMk/>
            <pc:sldMk cId="1533619481" sldId="312"/>
            <ac:picMk id="4" creationId="{736E654F-A972-202B-1470-35A681D67E06}"/>
          </ac:picMkLst>
        </pc:picChg>
      </pc:sldChg>
      <pc:sldChg chg="delSp mod">
        <pc:chgData name="Diogo Gaspar" userId="5c676308-6f8a-42aa-bd1d-55cc34d90557" providerId="ADAL" clId="{EB4A74F5-E951-4544-9C52-C3A01461D57B}" dt="2023-12-03T19:12:47.416" v="1384" actId="478"/>
        <pc:sldMkLst>
          <pc:docMk/>
          <pc:sldMk cId="1351550244" sldId="313"/>
        </pc:sldMkLst>
        <pc:spChg chg="del">
          <ac:chgData name="Diogo Gaspar" userId="5c676308-6f8a-42aa-bd1d-55cc34d90557" providerId="ADAL" clId="{EB4A74F5-E951-4544-9C52-C3A01461D57B}" dt="2023-12-03T19:12:47.416" v="1384" actId="478"/>
          <ac:spMkLst>
            <pc:docMk/>
            <pc:sldMk cId="1351550244" sldId="313"/>
            <ac:spMk id="5" creationId="{3A5B7C72-08E7-8D00-ADF7-AA89CB77B785}"/>
          </ac:spMkLst>
        </pc:spChg>
      </pc:sldChg>
      <pc:sldChg chg="delSp mod">
        <pc:chgData name="Diogo Gaspar" userId="5c676308-6f8a-42aa-bd1d-55cc34d90557" providerId="ADAL" clId="{EB4A74F5-E951-4544-9C52-C3A01461D57B}" dt="2023-12-03T19:13:07.577" v="1387" actId="478"/>
        <pc:sldMkLst>
          <pc:docMk/>
          <pc:sldMk cId="2197042630" sldId="314"/>
        </pc:sldMkLst>
        <pc:spChg chg="del">
          <ac:chgData name="Diogo Gaspar" userId="5c676308-6f8a-42aa-bd1d-55cc34d90557" providerId="ADAL" clId="{EB4A74F5-E951-4544-9C52-C3A01461D57B}" dt="2023-12-03T19:13:07.577" v="1387" actId="478"/>
          <ac:spMkLst>
            <pc:docMk/>
            <pc:sldMk cId="2197042630" sldId="314"/>
            <ac:spMk id="6" creationId="{8D7B3108-402A-E3FD-3060-03DD8AC40C86}"/>
          </ac:spMkLst>
        </pc:spChg>
      </pc:sldChg>
      <pc:sldChg chg="addSp delSp modSp mod">
        <pc:chgData name="Diogo Gaspar" userId="5c676308-6f8a-42aa-bd1d-55cc34d90557" providerId="ADAL" clId="{EB4A74F5-E951-4544-9C52-C3A01461D57B}" dt="2023-12-03T19:13:19.753" v="1388" actId="478"/>
        <pc:sldMkLst>
          <pc:docMk/>
          <pc:sldMk cId="3540822222" sldId="317"/>
        </pc:sldMkLst>
        <pc:spChg chg="del">
          <ac:chgData name="Diogo Gaspar" userId="5c676308-6f8a-42aa-bd1d-55cc34d90557" providerId="ADAL" clId="{EB4A74F5-E951-4544-9C52-C3A01461D57B}" dt="2023-12-03T19:02:02.347" v="1314" actId="478"/>
          <ac:spMkLst>
            <pc:docMk/>
            <pc:sldMk cId="3540822222" sldId="317"/>
            <ac:spMk id="8" creationId="{AD6FF8F5-63A6-1F37-6822-8392700252F1}"/>
          </ac:spMkLst>
        </pc:spChg>
        <pc:spChg chg="del">
          <ac:chgData name="Diogo Gaspar" userId="5c676308-6f8a-42aa-bd1d-55cc34d90557" providerId="ADAL" clId="{EB4A74F5-E951-4544-9C52-C3A01461D57B}" dt="2023-12-03T19:13:19.753" v="1388" actId="478"/>
          <ac:spMkLst>
            <pc:docMk/>
            <pc:sldMk cId="3540822222" sldId="317"/>
            <ac:spMk id="9" creationId="{F7665B55-F538-5BF1-FE62-5AB285EC156B}"/>
          </ac:spMkLst>
        </pc:spChg>
        <pc:spChg chg="add mod">
          <ac:chgData name="Diogo Gaspar" userId="5c676308-6f8a-42aa-bd1d-55cc34d90557" providerId="ADAL" clId="{EB4A74F5-E951-4544-9C52-C3A01461D57B}" dt="2023-12-03T19:02:10.518" v="1316" actId="1076"/>
          <ac:spMkLst>
            <pc:docMk/>
            <pc:sldMk cId="3540822222" sldId="317"/>
            <ac:spMk id="11" creationId="{8C926D38-E5E3-F404-4BB4-E24922CA0A3F}"/>
          </ac:spMkLst>
        </pc:spChg>
        <pc:picChg chg="add mod">
          <ac:chgData name="Diogo Gaspar" userId="5c676308-6f8a-42aa-bd1d-55cc34d90557" providerId="ADAL" clId="{EB4A74F5-E951-4544-9C52-C3A01461D57B}" dt="2023-12-03T19:02:05.830" v="1315" actId="1076"/>
          <ac:picMkLst>
            <pc:docMk/>
            <pc:sldMk cId="3540822222" sldId="317"/>
            <ac:picMk id="15" creationId="{AA909213-9A7D-7222-8209-5F29E275BAA1}"/>
          </ac:picMkLst>
        </pc:picChg>
        <pc:picChg chg="add mod">
          <ac:chgData name="Diogo Gaspar" userId="5c676308-6f8a-42aa-bd1d-55cc34d90557" providerId="ADAL" clId="{EB4A74F5-E951-4544-9C52-C3A01461D57B}" dt="2023-12-03T19:02:48.026" v="1326" actId="1076"/>
          <ac:picMkLst>
            <pc:docMk/>
            <pc:sldMk cId="3540822222" sldId="317"/>
            <ac:picMk id="19" creationId="{6A68244A-7FE3-3979-3BD9-4DCEB46C560D}"/>
          </ac:picMkLst>
        </pc:picChg>
      </pc:sldChg>
      <pc:sldChg chg="delSp mod">
        <pc:chgData name="Diogo Gaspar" userId="5c676308-6f8a-42aa-bd1d-55cc34d90557" providerId="ADAL" clId="{EB4A74F5-E951-4544-9C52-C3A01461D57B}" dt="2023-12-03T19:13:03.385" v="1386" actId="478"/>
        <pc:sldMkLst>
          <pc:docMk/>
          <pc:sldMk cId="3268509398" sldId="318"/>
        </pc:sldMkLst>
        <pc:spChg chg="del">
          <ac:chgData name="Diogo Gaspar" userId="5c676308-6f8a-42aa-bd1d-55cc34d90557" providerId="ADAL" clId="{EB4A74F5-E951-4544-9C52-C3A01461D57B}" dt="2023-12-03T19:13:03.385" v="1386" actId="478"/>
          <ac:spMkLst>
            <pc:docMk/>
            <pc:sldMk cId="3268509398" sldId="318"/>
            <ac:spMk id="4" creationId="{4F01D375-2E69-E55D-0615-5A0042985D2C}"/>
          </ac:spMkLst>
        </pc:spChg>
      </pc:sldChg>
      <pc:sldChg chg="modSp mod">
        <pc:chgData name="Diogo Gaspar" userId="5c676308-6f8a-42aa-bd1d-55cc34d90557" providerId="ADAL" clId="{EB4A74F5-E951-4544-9C52-C3A01461D57B}" dt="2023-12-03T15:56:35.796" v="1182" actId="1076"/>
        <pc:sldMkLst>
          <pc:docMk/>
          <pc:sldMk cId="3089988720" sldId="320"/>
        </pc:sldMkLst>
        <pc:picChg chg="mod">
          <ac:chgData name="Diogo Gaspar" userId="5c676308-6f8a-42aa-bd1d-55cc34d90557" providerId="ADAL" clId="{EB4A74F5-E951-4544-9C52-C3A01461D57B}" dt="2023-12-03T15:56:35.796" v="1182" actId="1076"/>
          <ac:picMkLst>
            <pc:docMk/>
            <pc:sldMk cId="3089988720" sldId="320"/>
            <ac:picMk id="38" creationId="{5F588769-D218-9F93-F073-06CDD0A3C33B}"/>
          </ac:picMkLst>
        </pc:picChg>
      </pc:sldChg>
      <pc:sldChg chg="addSp delSp modSp mod">
        <pc:chgData name="Diogo Gaspar" userId="5c676308-6f8a-42aa-bd1d-55cc34d90557" providerId="ADAL" clId="{EB4A74F5-E951-4544-9C52-C3A01461D57B}" dt="2023-12-03T21:31:28.463" v="1668" actId="1076"/>
        <pc:sldMkLst>
          <pc:docMk/>
          <pc:sldMk cId="4128629" sldId="326"/>
        </pc:sldMkLst>
        <pc:spChg chg="del">
          <ac:chgData name="Diogo Gaspar" userId="5c676308-6f8a-42aa-bd1d-55cc34d90557" providerId="ADAL" clId="{EB4A74F5-E951-4544-9C52-C3A01461D57B}" dt="2023-12-03T19:13:35.557" v="1390" actId="478"/>
          <ac:spMkLst>
            <pc:docMk/>
            <pc:sldMk cId="4128629" sldId="326"/>
            <ac:spMk id="24" creationId="{6F7841A3-A574-DEC8-83EB-0D3A19079BEB}"/>
          </ac:spMkLst>
        </pc:spChg>
        <pc:spChg chg="mod">
          <ac:chgData name="Diogo Gaspar" userId="5c676308-6f8a-42aa-bd1d-55cc34d90557" providerId="ADAL" clId="{EB4A74F5-E951-4544-9C52-C3A01461D57B}" dt="2023-12-03T18:36:35.449" v="1284" actId="1076"/>
          <ac:spMkLst>
            <pc:docMk/>
            <pc:sldMk cId="4128629" sldId="326"/>
            <ac:spMk id="26" creationId="{19943644-225F-95CB-6423-C39D98FB9A60}"/>
          </ac:spMkLst>
        </pc:spChg>
        <pc:spChg chg="mod">
          <ac:chgData name="Diogo Gaspar" userId="5c676308-6f8a-42aa-bd1d-55cc34d90557" providerId="ADAL" clId="{EB4A74F5-E951-4544-9C52-C3A01461D57B}" dt="2023-12-03T21:20:27.804" v="1522" actId="1076"/>
          <ac:spMkLst>
            <pc:docMk/>
            <pc:sldMk cId="4128629" sldId="326"/>
            <ac:spMk id="28" creationId="{C63598DB-E8CA-5EB4-DE3E-FC74C6446B81}"/>
          </ac:spMkLst>
        </pc:spChg>
        <pc:spChg chg="add mod">
          <ac:chgData name="Diogo Gaspar" userId="5c676308-6f8a-42aa-bd1d-55cc34d90557" providerId="ADAL" clId="{EB4A74F5-E951-4544-9C52-C3A01461D57B}" dt="2023-12-03T21:20:33.144" v="1523" actId="1076"/>
          <ac:spMkLst>
            <pc:docMk/>
            <pc:sldMk cId="4128629" sldId="326"/>
            <ac:spMk id="32" creationId="{AABCCBF7-98EC-CABB-A8C2-73229CDE0421}"/>
          </ac:spMkLst>
        </pc:spChg>
        <pc:spChg chg="add mod">
          <ac:chgData name="Diogo Gaspar" userId="5c676308-6f8a-42aa-bd1d-55cc34d90557" providerId="ADAL" clId="{EB4A74F5-E951-4544-9C52-C3A01461D57B}" dt="2023-12-03T21:19:42.089" v="1503" actId="20577"/>
          <ac:spMkLst>
            <pc:docMk/>
            <pc:sldMk cId="4128629" sldId="326"/>
            <ac:spMk id="33" creationId="{480F79CB-0183-2EB0-54D3-0401B0657277}"/>
          </ac:spMkLst>
        </pc:spChg>
        <pc:spChg chg="add mod">
          <ac:chgData name="Diogo Gaspar" userId="5c676308-6f8a-42aa-bd1d-55cc34d90557" providerId="ADAL" clId="{EB4A74F5-E951-4544-9C52-C3A01461D57B}" dt="2023-12-03T21:19:45.138" v="1507" actId="20577"/>
          <ac:spMkLst>
            <pc:docMk/>
            <pc:sldMk cId="4128629" sldId="326"/>
            <ac:spMk id="34" creationId="{B03B5C24-6EDC-427F-74B7-0BA95F0C50F2}"/>
          </ac:spMkLst>
        </pc:spChg>
        <pc:spChg chg="add mod">
          <ac:chgData name="Diogo Gaspar" userId="5c676308-6f8a-42aa-bd1d-55cc34d90557" providerId="ADAL" clId="{EB4A74F5-E951-4544-9C52-C3A01461D57B}" dt="2023-12-03T21:20:19.949" v="1521" actId="14100"/>
          <ac:spMkLst>
            <pc:docMk/>
            <pc:sldMk cId="4128629" sldId="326"/>
            <ac:spMk id="35" creationId="{AC915A46-4CF3-1E3D-91EC-82C8123112CD}"/>
          </ac:spMkLst>
        </pc:spChg>
        <pc:spChg chg="add mod">
          <ac:chgData name="Diogo Gaspar" userId="5c676308-6f8a-42aa-bd1d-55cc34d90557" providerId="ADAL" clId="{EB4A74F5-E951-4544-9C52-C3A01461D57B}" dt="2023-12-03T21:20:00.419" v="1514" actId="1076"/>
          <ac:spMkLst>
            <pc:docMk/>
            <pc:sldMk cId="4128629" sldId="326"/>
            <ac:spMk id="36" creationId="{2D7D86B1-F970-1CB3-B9B5-F2D8A9DA2524}"/>
          </ac:spMkLst>
        </pc:spChg>
        <pc:spChg chg="add mod">
          <ac:chgData name="Diogo Gaspar" userId="5c676308-6f8a-42aa-bd1d-55cc34d90557" providerId="ADAL" clId="{EB4A74F5-E951-4544-9C52-C3A01461D57B}" dt="2023-12-03T21:20:06.504" v="1516" actId="1076"/>
          <ac:spMkLst>
            <pc:docMk/>
            <pc:sldMk cId="4128629" sldId="326"/>
            <ac:spMk id="37" creationId="{988F8ED9-1655-1563-1B4F-C820188D6047}"/>
          </ac:spMkLst>
        </pc:spChg>
        <pc:spChg chg="add mod">
          <ac:chgData name="Diogo Gaspar" userId="5c676308-6f8a-42aa-bd1d-55cc34d90557" providerId="ADAL" clId="{EB4A74F5-E951-4544-9C52-C3A01461D57B}" dt="2023-12-03T21:20:12.328" v="1518" actId="1076"/>
          <ac:spMkLst>
            <pc:docMk/>
            <pc:sldMk cId="4128629" sldId="326"/>
            <ac:spMk id="38" creationId="{8097EFA9-B9DA-C207-4621-E54907906E6C}"/>
          </ac:spMkLst>
        </pc:spChg>
        <pc:spChg chg="add mod">
          <ac:chgData name="Diogo Gaspar" userId="5c676308-6f8a-42aa-bd1d-55cc34d90557" providerId="ADAL" clId="{EB4A74F5-E951-4544-9C52-C3A01461D57B}" dt="2023-12-03T21:20:17.089" v="1520" actId="1076"/>
          <ac:spMkLst>
            <pc:docMk/>
            <pc:sldMk cId="4128629" sldId="326"/>
            <ac:spMk id="39" creationId="{A102DEBA-C2F9-7C8A-F2A5-6D99782682B8}"/>
          </ac:spMkLst>
        </pc:spChg>
        <pc:spChg chg="add mod topLvl">
          <ac:chgData name="Diogo Gaspar" userId="5c676308-6f8a-42aa-bd1d-55cc34d90557" providerId="ADAL" clId="{EB4A74F5-E951-4544-9C52-C3A01461D57B}" dt="2023-12-03T21:31:18.735" v="1667" actId="164"/>
          <ac:spMkLst>
            <pc:docMk/>
            <pc:sldMk cId="4128629" sldId="326"/>
            <ac:spMk id="40" creationId="{A1ADD956-F15C-A81E-EFA0-FF1C15CD46BE}"/>
          </ac:spMkLst>
        </pc:spChg>
        <pc:spChg chg="add mod topLvl">
          <ac:chgData name="Diogo Gaspar" userId="5c676308-6f8a-42aa-bd1d-55cc34d90557" providerId="ADAL" clId="{EB4A74F5-E951-4544-9C52-C3A01461D57B}" dt="2023-12-03T21:31:18.735" v="1667" actId="164"/>
          <ac:spMkLst>
            <pc:docMk/>
            <pc:sldMk cId="4128629" sldId="326"/>
            <ac:spMk id="41" creationId="{47E499CF-6CBB-FAC3-227E-720D3A9A610F}"/>
          </ac:spMkLst>
        </pc:spChg>
        <pc:spChg chg="add mod topLvl">
          <ac:chgData name="Diogo Gaspar" userId="5c676308-6f8a-42aa-bd1d-55cc34d90557" providerId="ADAL" clId="{EB4A74F5-E951-4544-9C52-C3A01461D57B}" dt="2023-12-03T21:31:18.735" v="1667" actId="164"/>
          <ac:spMkLst>
            <pc:docMk/>
            <pc:sldMk cId="4128629" sldId="326"/>
            <ac:spMk id="42" creationId="{ECDCE25B-6F30-BAB8-B36E-9B393BFF03DF}"/>
          </ac:spMkLst>
        </pc:spChg>
        <pc:spChg chg="add mod topLvl">
          <ac:chgData name="Diogo Gaspar" userId="5c676308-6f8a-42aa-bd1d-55cc34d90557" providerId="ADAL" clId="{EB4A74F5-E951-4544-9C52-C3A01461D57B}" dt="2023-12-03T21:31:18.735" v="1667" actId="164"/>
          <ac:spMkLst>
            <pc:docMk/>
            <pc:sldMk cId="4128629" sldId="326"/>
            <ac:spMk id="43" creationId="{BACBD7B8-1861-9E55-E6D3-AB3B1F1EB7BC}"/>
          </ac:spMkLst>
        </pc:spChg>
        <pc:spChg chg="add del mod">
          <ac:chgData name="Diogo Gaspar" userId="5c676308-6f8a-42aa-bd1d-55cc34d90557" providerId="ADAL" clId="{EB4A74F5-E951-4544-9C52-C3A01461D57B}" dt="2023-12-03T21:25:58.033" v="1599"/>
          <ac:spMkLst>
            <pc:docMk/>
            <pc:sldMk cId="4128629" sldId="326"/>
            <ac:spMk id="45" creationId="{A976ED8D-7759-7651-39C9-7699700C2266}"/>
          </ac:spMkLst>
        </pc:spChg>
        <pc:spChg chg="add del mod topLvl">
          <ac:chgData name="Diogo Gaspar" userId="5c676308-6f8a-42aa-bd1d-55cc34d90557" providerId="ADAL" clId="{EB4A74F5-E951-4544-9C52-C3A01461D57B}" dt="2023-12-03T21:31:18.735" v="1667" actId="164"/>
          <ac:spMkLst>
            <pc:docMk/>
            <pc:sldMk cId="4128629" sldId="326"/>
            <ac:spMk id="46" creationId="{54ED5D6B-A780-0CA9-1F96-FA52E2F4B128}"/>
          </ac:spMkLst>
        </pc:spChg>
        <pc:spChg chg="add mod topLvl">
          <ac:chgData name="Diogo Gaspar" userId="5c676308-6f8a-42aa-bd1d-55cc34d90557" providerId="ADAL" clId="{EB4A74F5-E951-4544-9C52-C3A01461D57B}" dt="2023-12-03T21:31:18.735" v="1667" actId="164"/>
          <ac:spMkLst>
            <pc:docMk/>
            <pc:sldMk cId="4128629" sldId="326"/>
            <ac:spMk id="47" creationId="{A9FF5267-6789-BB30-6DBB-310BAD7E9C64}"/>
          </ac:spMkLst>
        </pc:spChg>
        <pc:spChg chg="add mod topLvl">
          <ac:chgData name="Diogo Gaspar" userId="5c676308-6f8a-42aa-bd1d-55cc34d90557" providerId="ADAL" clId="{EB4A74F5-E951-4544-9C52-C3A01461D57B}" dt="2023-12-03T21:31:18.735" v="1667" actId="164"/>
          <ac:spMkLst>
            <pc:docMk/>
            <pc:sldMk cId="4128629" sldId="326"/>
            <ac:spMk id="48" creationId="{E1682DEB-A614-4FD9-8091-796CAED31B4F}"/>
          </ac:spMkLst>
        </pc:spChg>
        <pc:spChg chg="add mod topLvl">
          <ac:chgData name="Diogo Gaspar" userId="5c676308-6f8a-42aa-bd1d-55cc34d90557" providerId="ADAL" clId="{EB4A74F5-E951-4544-9C52-C3A01461D57B}" dt="2023-12-03T21:31:18.735" v="1667" actId="164"/>
          <ac:spMkLst>
            <pc:docMk/>
            <pc:sldMk cId="4128629" sldId="326"/>
            <ac:spMk id="49" creationId="{FD9B5A09-CF9E-47F2-E688-735873C455F6}"/>
          </ac:spMkLst>
        </pc:spChg>
        <pc:spChg chg="add mod topLvl">
          <ac:chgData name="Diogo Gaspar" userId="5c676308-6f8a-42aa-bd1d-55cc34d90557" providerId="ADAL" clId="{EB4A74F5-E951-4544-9C52-C3A01461D57B}" dt="2023-12-03T21:31:18.735" v="1667" actId="164"/>
          <ac:spMkLst>
            <pc:docMk/>
            <pc:sldMk cId="4128629" sldId="326"/>
            <ac:spMk id="50" creationId="{62E6C57F-FC04-B7D7-B929-CABDC43504E9}"/>
          </ac:spMkLst>
        </pc:spChg>
        <pc:spChg chg="mod">
          <ac:chgData name="Diogo Gaspar" userId="5c676308-6f8a-42aa-bd1d-55cc34d90557" providerId="ADAL" clId="{EB4A74F5-E951-4544-9C52-C3A01461D57B}" dt="2023-12-03T17:18:12.706" v="1243" actId="1076"/>
          <ac:spMkLst>
            <pc:docMk/>
            <pc:sldMk cId="4128629" sldId="326"/>
            <ac:spMk id="569" creationId="{EE5D9725-C454-8534-6397-05166C898731}"/>
          </ac:spMkLst>
        </pc:spChg>
        <pc:grpChg chg="add del mod">
          <ac:chgData name="Diogo Gaspar" userId="5c676308-6f8a-42aa-bd1d-55cc34d90557" providerId="ADAL" clId="{EB4A74F5-E951-4544-9C52-C3A01461D57B}" dt="2023-12-03T21:31:14.783" v="1666" actId="165"/>
          <ac:grpSpMkLst>
            <pc:docMk/>
            <pc:sldMk cId="4128629" sldId="326"/>
            <ac:grpSpMk id="51" creationId="{575AFC92-0C07-2691-A0C0-2EEBFA2BB2F3}"/>
          </ac:grpSpMkLst>
        </pc:grpChg>
        <pc:grpChg chg="add mod">
          <ac:chgData name="Diogo Gaspar" userId="5c676308-6f8a-42aa-bd1d-55cc34d90557" providerId="ADAL" clId="{EB4A74F5-E951-4544-9C52-C3A01461D57B}" dt="2023-12-03T21:31:18.735" v="1667" actId="164"/>
          <ac:grpSpMkLst>
            <pc:docMk/>
            <pc:sldMk cId="4128629" sldId="326"/>
            <ac:grpSpMk id="52" creationId="{EA7E8A5C-EE72-9095-1CB0-86D5E67839CD}"/>
          </ac:grpSpMkLst>
        </pc:grpChg>
        <pc:grpChg chg="mod">
          <ac:chgData name="Diogo Gaspar" userId="5c676308-6f8a-42aa-bd1d-55cc34d90557" providerId="ADAL" clId="{EB4A74F5-E951-4544-9C52-C3A01461D57B}" dt="2023-12-03T21:31:28.463" v="1668" actId="1076"/>
          <ac:grpSpMkLst>
            <pc:docMk/>
            <pc:sldMk cId="4128629" sldId="326"/>
            <ac:grpSpMk id="226" creationId="{BCB17740-4AE3-2B76-EB18-32B62F269A9D}"/>
          </ac:grpSpMkLst>
        </pc:grpChg>
        <pc:picChg chg="add del mod">
          <ac:chgData name="Diogo Gaspar" userId="5c676308-6f8a-42aa-bd1d-55cc34d90557" providerId="ADAL" clId="{EB4A74F5-E951-4544-9C52-C3A01461D57B}" dt="2023-12-03T16:02:31.813" v="1183" actId="21"/>
          <ac:picMkLst>
            <pc:docMk/>
            <pc:sldMk cId="4128629" sldId="326"/>
            <ac:picMk id="11" creationId="{EF35164A-BE0F-20FD-4C13-23145D894645}"/>
          </ac:picMkLst>
        </pc:picChg>
        <pc:picChg chg="add del">
          <ac:chgData name="Diogo Gaspar" userId="5c676308-6f8a-42aa-bd1d-55cc34d90557" providerId="ADAL" clId="{EB4A74F5-E951-4544-9C52-C3A01461D57B}" dt="2023-12-03T19:00:25.681" v="1304" actId="22"/>
          <ac:picMkLst>
            <pc:docMk/>
            <pc:sldMk cId="4128629" sldId="326"/>
            <ac:picMk id="19" creationId="{9387717A-31EF-EEDE-0365-77F28068CBB7}"/>
          </ac:picMkLst>
        </pc:picChg>
        <pc:picChg chg="add del mod">
          <ac:chgData name="Diogo Gaspar" userId="5c676308-6f8a-42aa-bd1d-55cc34d90557" providerId="ADAL" clId="{EB4A74F5-E951-4544-9C52-C3A01461D57B}" dt="2023-12-03T17:19:52.581" v="1247" actId="478"/>
          <ac:picMkLst>
            <pc:docMk/>
            <pc:sldMk cId="4128629" sldId="326"/>
            <ac:picMk id="19" creationId="{954BAC32-06C4-94B8-F13E-BDBE66DB0C83}"/>
          </ac:picMkLst>
        </pc:picChg>
        <pc:picChg chg="mod">
          <ac:chgData name="Diogo Gaspar" userId="5c676308-6f8a-42aa-bd1d-55cc34d90557" providerId="ADAL" clId="{EB4A74F5-E951-4544-9C52-C3A01461D57B}" dt="2023-12-03T21:21:19.100" v="1528" actId="207"/>
          <ac:picMkLst>
            <pc:docMk/>
            <pc:sldMk cId="4128629" sldId="326"/>
            <ac:picMk id="22" creationId="{CF5E4B4C-73F5-0FCF-A99F-E1BE13A0E282}"/>
          </ac:picMkLst>
        </pc:picChg>
        <pc:picChg chg="add mod">
          <ac:chgData name="Diogo Gaspar" userId="5c676308-6f8a-42aa-bd1d-55cc34d90557" providerId="ADAL" clId="{EB4A74F5-E951-4544-9C52-C3A01461D57B}" dt="2023-12-03T17:24:06.969" v="1276" actId="1076"/>
          <ac:picMkLst>
            <pc:docMk/>
            <pc:sldMk cId="4128629" sldId="326"/>
            <ac:picMk id="27" creationId="{3E607E5E-6C34-400E-3578-0FE4A388CD51}"/>
          </ac:picMkLst>
        </pc:picChg>
        <pc:picChg chg="add del mod">
          <ac:chgData name="Diogo Gaspar" userId="5c676308-6f8a-42aa-bd1d-55cc34d90557" providerId="ADAL" clId="{EB4A74F5-E951-4544-9C52-C3A01461D57B}" dt="2023-12-03T19:20:01.389" v="1401" actId="478"/>
          <ac:picMkLst>
            <pc:docMk/>
            <pc:sldMk cId="4128629" sldId="326"/>
            <ac:picMk id="29" creationId="{878B1ADF-6F24-5F81-10B0-FB9CE5A5F286}"/>
          </ac:picMkLst>
        </pc:picChg>
        <pc:picChg chg="add mod">
          <ac:chgData name="Diogo Gaspar" userId="5c676308-6f8a-42aa-bd1d-55cc34d90557" providerId="ADAL" clId="{EB4A74F5-E951-4544-9C52-C3A01461D57B}" dt="2023-12-03T19:20:01.949" v="1402"/>
          <ac:picMkLst>
            <pc:docMk/>
            <pc:sldMk cId="4128629" sldId="326"/>
            <ac:picMk id="30" creationId="{6A9165DC-3508-6F6A-A5DD-76AF5C69139E}"/>
          </ac:picMkLst>
        </pc:picChg>
        <pc:picChg chg="add del mod">
          <ac:chgData name="Diogo Gaspar" userId="5c676308-6f8a-42aa-bd1d-55cc34d90557" providerId="ADAL" clId="{EB4A74F5-E951-4544-9C52-C3A01461D57B}" dt="2023-12-03T17:23:12.394" v="1264" actId="478"/>
          <ac:picMkLst>
            <pc:docMk/>
            <pc:sldMk cId="4128629" sldId="326"/>
            <ac:picMk id="30" creationId="{8A1EF9E1-DDB5-0276-9BE5-31C427650C3D}"/>
          </ac:picMkLst>
        </pc:picChg>
        <pc:picChg chg="add del mod">
          <ac:chgData name="Diogo Gaspar" userId="5c676308-6f8a-42aa-bd1d-55cc34d90557" providerId="ADAL" clId="{EB4A74F5-E951-4544-9C52-C3A01461D57B}" dt="2023-12-03T18:39:31.573" v="1299" actId="478"/>
          <ac:picMkLst>
            <pc:docMk/>
            <pc:sldMk cId="4128629" sldId="326"/>
            <ac:picMk id="32" creationId="{981CF0B6-A75D-DB38-898E-0EE07E54BAD2}"/>
          </ac:picMkLst>
        </pc:picChg>
        <pc:picChg chg="add del mod">
          <ac:chgData name="Diogo Gaspar" userId="5c676308-6f8a-42aa-bd1d-55cc34d90557" providerId="ADAL" clId="{EB4A74F5-E951-4544-9C52-C3A01461D57B}" dt="2023-12-03T18:33:38.012" v="1278" actId="478"/>
          <ac:picMkLst>
            <pc:docMk/>
            <pc:sldMk cId="4128629" sldId="326"/>
            <ac:picMk id="34" creationId="{74926BCE-410A-DFFB-8BCC-7194AFB1443D}"/>
          </ac:picMkLst>
        </pc:picChg>
        <pc:picChg chg="add del mod">
          <ac:chgData name="Diogo Gaspar" userId="5c676308-6f8a-42aa-bd1d-55cc34d90557" providerId="ADAL" clId="{EB4A74F5-E951-4544-9C52-C3A01461D57B}" dt="2023-12-03T18:34:32.182" v="1280" actId="478"/>
          <ac:picMkLst>
            <pc:docMk/>
            <pc:sldMk cId="4128629" sldId="326"/>
            <ac:picMk id="36" creationId="{C2181E07-AB62-48E4-E94B-EB681D6B7DB9}"/>
          </ac:picMkLst>
        </pc:picChg>
        <pc:picChg chg="add del mod">
          <ac:chgData name="Diogo Gaspar" userId="5c676308-6f8a-42aa-bd1d-55cc34d90557" providerId="ADAL" clId="{EB4A74F5-E951-4544-9C52-C3A01461D57B}" dt="2023-12-03T18:35:43.672" v="1282"/>
          <ac:picMkLst>
            <pc:docMk/>
            <pc:sldMk cId="4128629" sldId="326"/>
            <ac:picMk id="38" creationId="{3806EF88-F4D5-2ED1-4C29-89B725145749}"/>
          </ac:picMkLst>
        </pc:picChg>
        <pc:picChg chg="add del mod">
          <ac:chgData name="Diogo Gaspar" userId="5c676308-6f8a-42aa-bd1d-55cc34d90557" providerId="ADAL" clId="{EB4A74F5-E951-4544-9C52-C3A01461D57B}" dt="2023-12-03T18:36:43.770" v="1288" actId="478"/>
          <ac:picMkLst>
            <pc:docMk/>
            <pc:sldMk cId="4128629" sldId="326"/>
            <ac:picMk id="40" creationId="{9AE7A321-2F83-E7E0-6342-0B2C52F5099E}"/>
          </ac:picMkLst>
        </pc:picChg>
        <pc:picChg chg="add del mod">
          <ac:chgData name="Diogo Gaspar" userId="5c676308-6f8a-42aa-bd1d-55cc34d90557" providerId="ADAL" clId="{EB4A74F5-E951-4544-9C52-C3A01461D57B}" dt="2023-12-03T18:38:23.663" v="1292" actId="478"/>
          <ac:picMkLst>
            <pc:docMk/>
            <pc:sldMk cId="4128629" sldId="326"/>
            <ac:picMk id="42" creationId="{3779642B-E10E-8CE4-7C24-85F20227DAEA}"/>
          </ac:picMkLst>
        </pc:picChg>
        <pc:picChg chg="add mod">
          <ac:chgData name="Diogo Gaspar" userId="5c676308-6f8a-42aa-bd1d-55cc34d90557" providerId="ADAL" clId="{EB4A74F5-E951-4544-9C52-C3A01461D57B}" dt="2023-12-03T18:39:42.490" v="1302" actId="1076"/>
          <ac:picMkLst>
            <pc:docMk/>
            <pc:sldMk cId="4128629" sldId="326"/>
            <ac:picMk id="44" creationId="{B0448B1C-CA6A-8E6C-B5A0-C986998D1CE4}"/>
          </ac:picMkLst>
        </pc:picChg>
        <pc:picChg chg="mod">
          <ac:chgData name="Diogo Gaspar" userId="5c676308-6f8a-42aa-bd1d-55cc34d90557" providerId="ADAL" clId="{EB4A74F5-E951-4544-9C52-C3A01461D57B}" dt="2023-12-03T19:00:45.339" v="1308" actId="1076"/>
          <ac:picMkLst>
            <pc:docMk/>
            <pc:sldMk cId="4128629" sldId="326"/>
            <ac:picMk id="508" creationId="{A3DCDE35-548C-04B4-2306-C9E2C727D721}"/>
          </ac:picMkLst>
        </pc:picChg>
        <pc:picChg chg="mod topLvl">
          <ac:chgData name="Diogo Gaspar" userId="5c676308-6f8a-42aa-bd1d-55cc34d90557" providerId="ADAL" clId="{EB4A74F5-E951-4544-9C52-C3A01461D57B}" dt="2023-12-03T21:31:18.735" v="1667" actId="164"/>
          <ac:picMkLst>
            <pc:docMk/>
            <pc:sldMk cId="4128629" sldId="326"/>
            <ac:picMk id="510" creationId="{2BCA95CB-2417-7BE6-07F6-4344E391653C}"/>
          </ac:picMkLst>
        </pc:picChg>
      </pc:sldChg>
      <pc:sldChg chg="addSp delSp modSp mod">
        <pc:chgData name="Diogo Gaspar" userId="5c676308-6f8a-42aa-bd1d-55cc34d90557" providerId="ADAL" clId="{EB4A74F5-E951-4544-9C52-C3A01461D57B}" dt="2023-12-03T19:14:03.562" v="1394" actId="478"/>
        <pc:sldMkLst>
          <pc:docMk/>
          <pc:sldMk cId="4026755547" sldId="327"/>
        </pc:sldMkLst>
        <pc:spChg chg="add mod">
          <ac:chgData name="Diogo Gaspar" userId="5c676308-6f8a-42aa-bd1d-55cc34d90557" providerId="ADAL" clId="{EB4A74F5-E951-4544-9C52-C3A01461D57B}" dt="2023-12-02T14:22:02.306" v="196"/>
          <ac:spMkLst>
            <pc:docMk/>
            <pc:sldMk cId="4026755547" sldId="327"/>
            <ac:spMk id="18" creationId="{6C28F8CC-1783-C9F0-4B2D-74394EA16BA5}"/>
          </ac:spMkLst>
        </pc:spChg>
        <pc:spChg chg="add mod">
          <ac:chgData name="Diogo Gaspar" userId="5c676308-6f8a-42aa-bd1d-55cc34d90557" providerId="ADAL" clId="{EB4A74F5-E951-4544-9C52-C3A01461D57B}" dt="2023-12-02T14:28:14.293" v="227" actId="1076"/>
          <ac:spMkLst>
            <pc:docMk/>
            <pc:sldMk cId="4026755547" sldId="327"/>
            <ac:spMk id="19" creationId="{CB49AF4E-7E9E-F8AE-0FE8-AEF5ADCBEFB0}"/>
          </ac:spMkLst>
        </pc:spChg>
        <pc:spChg chg="del">
          <ac:chgData name="Diogo Gaspar" userId="5c676308-6f8a-42aa-bd1d-55cc34d90557" providerId="ADAL" clId="{EB4A74F5-E951-4544-9C52-C3A01461D57B}" dt="2023-12-03T19:14:03.562" v="1394" actId="478"/>
          <ac:spMkLst>
            <pc:docMk/>
            <pc:sldMk cId="4026755547" sldId="327"/>
            <ac:spMk id="59" creationId="{1FBAE5A5-C2CE-CD09-9B48-B7D31595F8CE}"/>
          </ac:spMkLst>
        </pc:spChg>
        <pc:spChg chg="mod">
          <ac:chgData name="Diogo Gaspar" userId="5c676308-6f8a-42aa-bd1d-55cc34d90557" providerId="ADAL" clId="{EB4A74F5-E951-4544-9C52-C3A01461D57B}" dt="2023-12-02T15:29:48.027" v="451" actId="115"/>
          <ac:spMkLst>
            <pc:docMk/>
            <pc:sldMk cId="4026755547" sldId="327"/>
            <ac:spMk id="61" creationId="{59FC91F2-9942-E45E-83A1-A57465B062EB}"/>
          </ac:spMkLst>
        </pc:spChg>
        <pc:spChg chg="mod">
          <ac:chgData name="Diogo Gaspar" userId="5c676308-6f8a-42aa-bd1d-55cc34d90557" providerId="ADAL" clId="{EB4A74F5-E951-4544-9C52-C3A01461D57B}" dt="2023-12-02T14:21:37.889" v="189" actId="1076"/>
          <ac:spMkLst>
            <pc:docMk/>
            <pc:sldMk cId="4026755547" sldId="327"/>
            <ac:spMk id="63" creationId="{E2D5B23B-7498-829C-0E72-B527E433E57F}"/>
          </ac:spMkLst>
        </pc:spChg>
        <pc:spChg chg="mod">
          <ac:chgData name="Diogo Gaspar" userId="5c676308-6f8a-42aa-bd1d-55cc34d90557" providerId="ADAL" clId="{EB4A74F5-E951-4544-9C52-C3A01461D57B}" dt="2023-12-03T15:02:07.161" v="1087" actId="1076"/>
          <ac:spMkLst>
            <pc:docMk/>
            <pc:sldMk cId="4026755547" sldId="327"/>
            <ac:spMk id="249" creationId="{3D3A5FDB-CE3C-A913-F2BB-8389C339B896}"/>
          </ac:spMkLst>
        </pc:spChg>
        <pc:spChg chg="add del mod">
          <ac:chgData name="Diogo Gaspar" userId="5c676308-6f8a-42aa-bd1d-55cc34d90557" providerId="ADAL" clId="{EB4A74F5-E951-4544-9C52-C3A01461D57B}" dt="2023-12-02T14:21:44.127" v="191" actId="478"/>
          <ac:spMkLst>
            <pc:docMk/>
            <pc:sldMk cId="4026755547" sldId="327"/>
            <ac:spMk id="1030" creationId="{31C287E6-5D7B-1749-6631-24C75507988B}"/>
          </ac:spMkLst>
        </pc:spChg>
        <pc:spChg chg="mod">
          <ac:chgData name="Diogo Gaspar" userId="5c676308-6f8a-42aa-bd1d-55cc34d90557" providerId="ADAL" clId="{EB4A74F5-E951-4544-9C52-C3A01461D57B}" dt="2023-12-02T14:24:21.224" v="209" actId="20577"/>
          <ac:spMkLst>
            <pc:docMk/>
            <pc:sldMk cId="4026755547" sldId="327"/>
            <ac:spMk id="1060" creationId="{19F0344F-4E59-1694-6300-5659A9B895EB}"/>
          </ac:spMkLst>
        </pc:spChg>
        <pc:picChg chg="add del">
          <ac:chgData name="Diogo Gaspar" userId="5c676308-6f8a-42aa-bd1d-55cc34d90557" providerId="ADAL" clId="{EB4A74F5-E951-4544-9C52-C3A01461D57B}" dt="2023-12-02T13:58:04.185" v="74" actId="22"/>
          <ac:picMkLst>
            <pc:docMk/>
            <pc:sldMk cId="4026755547" sldId="327"/>
            <ac:picMk id="8" creationId="{3FE028EB-D399-E018-135A-F1BBBF74558C}"/>
          </ac:picMkLst>
        </pc:picChg>
        <pc:picChg chg="add mod">
          <ac:chgData name="Diogo Gaspar" userId="5c676308-6f8a-42aa-bd1d-55cc34d90557" providerId="ADAL" clId="{EB4A74F5-E951-4544-9C52-C3A01461D57B}" dt="2023-12-03T19:06:16.906" v="1347" actId="1076"/>
          <ac:picMkLst>
            <pc:docMk/>
            <pc:sldMk cId="4026755547" sldId="327"/>
            <ac:picMk id="8" creationId="{579D991D-0D81-23B9-1A47-0ED3D12BEE3B}"/>
          </ac:picMkLst>
        </pc:picChg>
        <pc:picChg chg="add del mod">
          <ac:chgData name="Diogo Gaspar" userId="5c676308-6f8a-42aa-bd1d-55cc34d90557" providerId="ADAL" clId="{EB4A74F5-E951-4544-9C52-C3A01461D57B}" dt="2023-12-02T13:59:20.346" v="87" actId="478"/>
          <ac:picMkLst>
            <pc:docMk/>
            <pc:sldMk cId="4026755547" sldId="327"/>
            <ac:picMk id="10" creationId="{29943638-7647-74CB-F0F0-65473A479C5C}"/>
          </ac:picMkLst>
        </pc:picChg>
        <pc:picChg chg="add del mod">
          <ac:chgData name="Diogo Gaspar" userId="5c676308-6f8a-42aa-bd1d-55cc34d90557" providerId="ADAL" clId="{EB4A74F5-E951-4544-9C52-C3A01461D57B}" dt="2023-12-03T15:00:48.222" v="1049" actId="478"/>
          <ac:picMkLst>
            <pc:docMk/>
            <pc:sldMk cId="4026755547" sldId="327"/>
            <ac:picMk id="17" creationId="{FC17FC10-2D01-7C81-0286-C1DEAE02723E}"/>
          </ac:picMkLst>
        </pc:picChg>
        <pc:picChg chg="add del mod">
          <ac:chgData name="Diogo Gaspar" userId="5c676308-6f8a-42aa-bd1d-55cc34d90557" providerId="ADAL" clId="{EB4A74F5-E951-4544-9C52-C3A01461D57B}" dt="2023-12-03T15:39:38.286" v="1088" actId="478"/>
          <ac:picMkLst>
            <pc:docMk/>
            <pc:sldMk cId="4026755547" sldId="327"/>
            <ac:picMk id="25" creationId="{10F270F1-1E6D-1280-5241-18E5FFDAF286}"/>
          </ac:picMkLst>
        </pc:picChg>
        <pc:picChg chg="add del mod">
          <ac:chgData name="Diogo Gaspar" userId="5c676308-6f8a-42aa-bd1d-55cc34d90557" providerId="ADAL" clId="{EB4A74F5-E951-4544-9C52-C3A01461D57B}" dt="2023-12-03T15:41:52.320" v="1105" actId="478"/>
          <ac:picMkLst>
            <pc:docMk/>
            <pc:sldMk cId="4026755547" sldId="327"/>
            <ac:picMk id="30" creationId="{EF0C2584-5E65-6161-2283-C5CFD8FAB031}"/>
          </ac:picMkLst>
        </pc:picChg>
        <pc:picChg chg="add del mod">
          <ac:chgData name="Diogo Gaspar" userId="5c676308-6f8a-42aa-bd1d-55cc34d90557" providerId="ADAL" clId="{EB4A74F5-E951-4544-9C52-C3A01461D57B}" dt="2023-12-03T15:45:10.922" v="1113" actId="478"/>
          <ac:picMkLst>
            <pc:docMk/>
            <pc:sldMk cId="4026755547" sldId="327"/>
            <ac:picMk id="32" creationId="{CEF7E2BB-0D01-02B9-486D-82B8770353FB}"/>
          </ac:picMkLst>
        </pc:picChg>
        <pc:picChg chg="add del mod">
          <ac:chgData name="Diogo Gaspar" userId="5c676308-6f8a-42aa-bd1d-55cc34d90557" providerId="ADAL" clId="{EB4A74F5-E951-4544-9C52-C3A01461D57B}" dt="2023-12-03T15:45:32.016" v="1127"/>
          <ac:picMkLst>
            <pc:docMk/>
            <pc:sldMk cId="4026755547" sldId="327"/>
            <ac:picMk id="34" creationId="{081ADFB4-B91F-5298-9A90-521CFE0E99BF}"/>
          </ac:picMkLst>
        </pc:picChg>
        <pc:picChg chg="add del mod">
          <ac:chgData name="Diogo Gaspar" userId="5c676308-6f8a-42aa-bd1d-55cc34d90557" providerId="ADAL" clId="{EB4A74F5-E951-4544-9C52-C3A01461D57B}" dt="2023-12-03T15:48:37.012" v="1142" actId="478"/>
          <ac:picMkLst>
            <pc:docMk/>
            <pc:sldMk cId="4026755547" sldId="327"/>
            <ac:picMk id="43" creationId="{4CCD6AB8-3F9A-C8EB-775F-9FC2D4990076}"/>
          </ac:picMkLst>
        </pc:picChg>
        <pc:picChg chg="del mod">
          <ac:chgData name="Diogo Gaspar" userId="5c676308-6f8a-42aa-bd1d-55cc34d90557" providerId="ADAL" clId="{EB4A74F5-E951-4544-9C52-C3A01461D57B}" dt="2023-12-03T19:06:05.946" v="1344" actId="478"/>
          <ac:picMkLst>
            <pc:docMk/>
            <pc:sldMk cId="4026755547" sldId="327"/>
            <ac:picMk id="47" creationId="{B87B6D94-1FAD-3E7A-6E10-EC7C40D35859}"/>
          </ac:picMkLst>
        </pc:picChg>
        <pc:picChg chg="add del mod">
          <ac:chgData name="Diogo Gaspar" userId="5c676308-6f8a-42aa-bd1d-55cc34d90557" providerId="ADAL" clId="{EB4A74F5-E951-4544-9C52-C3A01461D57B}" dt="2023-12-03T15:49:12.640" v="1152" actId="478"/>
          <ac:picMkLst>
            <pc:docMk/>
            <pc:sldMk cId="4026755547" sldId="327"/>
            <ac:picMk id="49" creationId="{15A366C1-02BC-7518-12A3-12A334424CF2}"/>
          </ac:picMkLst>
        </pc:picChg>
        <pc:picChg chg="add del mod">
          <ac:chgData name="Diogo Gaspar" userId="5c676308-6f8a-42aa-bd1d-55cc34d90557" providerId="ADAL" clId="{EB4A74F5-E951-4544-9C52-C3A01461D57B}" dt="2023-12-03T15:52:04.802" v="1159" actId="478"/>
          <ac:picMkLst>
            <pc:docMk/>
            <pc:sldMk cId="4026755547" sldId="327"/>
            <ac:picMk id="51" creationId="{034F64B4-0E2C-691A-2ED7-9D6002BBE108}"/>
          </ac:picMkLst>
        </pc:picChg>
        <pc:picChg chg="add del mod">
          <ac:chgData name="Diogo Gaspar" userId="5c676308-6f8a-42aa-bd1d-55cc34d90557" providerId="ADAL" clId="{EB4A74F5-E951-4544-9C52-C3A01461D57B}" dt="2023-12-03T15:53:36.152" v="1167" actId="478"/>
          <ac:picMkLst>
            <pc:docMk/>
            <pc:sldMk cId="4026755547" sldId="327"/>
            <ac:picMk id="54" creationId="{2DEB2CBD-F6BB-3F83-16A6-9456419E799D}"/>
          </ac:picMkLst>
        </pc:picChg>
        <pc:picChg chg="add del mod">
          <ac:chgData name="Diogo Gaspar" userId="5c676308-6f8a-42aa-bd1d-55cc34d90557" providerId="ADAL" clId="{EB4A74F5-E951-4544-9C52-C3A01461D57B}" dt="2023-12-03T15:55:22.609" v="1174" actId="478"/>
          <ac:picMkLst>
            <pc:docMk/>
            <pc:sldMk cId="4026755547" sldId="327"/>
            <ac:picMk id="56" creationId="{948F4FE3-56F8-86BB-3FC6-AF0947C61920}"/>
          </ac:picMkLst>
        </pc:picChg>
        <pc:picChg chg="add mod">
          <ac:chgData name="Diogo Gaspar" userId="5c676308-6f8a-42aa-bd1d-55cc34d90557" providerId="ADAL" clId="{EB4A74F5-E951-4544-9C52-C3A01461D57B}" dt="2023-12-03T15:55:38.176" v="1181" actId="1076"/>
          <ac:picMkLst>
            <pc:docMk/>
            <pc:sldMk cId="4026755547" sldId="327"/>
            <ac:picMk id="58" creationId="{F94CA950-4DC0-9E1C-114A-CA43653AD9A4}"/>
          </ac:picMkLst>
        </pc:picChg>
        <pc:picChg chg="del">
          <ac:chgData name="Diogo Gaspar" userId="5c676308-6f8a-42aa-bd1d-55cc34d90557" providerId="ADAL" clId="{EB4A74F5-E951-4544-9C52-C3A01461D57B}" dt="2023-12-02T13:57:48.667" v="72" actId="478"/>
          <ac:picMkLst>
            <pc:docMk/>
            <pc:sldMk cId="4026755547" sldId="327"/>
            <ac:picMk id="1070" creationId="{076FD3E0-406C-32E7-BD9A-5A86B512274F}"/>
          </ac:picMkLst>
        </pc:picChg>
      </pc:sldChg>
      <pc:sldChg chg="addSp delSp modSp mod">
        <pc:chgData name="Diogo Gaspar" userId="5c676308-6f8a-42aa-bd1d-55cc34d90557" providerId="ADAL" clId="{EB4A74F5-E951-4544-9C52-C3A01461D57B}" dt="2023-12-03T20:59:39.136" v="1487" actId="14100"/>
        <pc:sldMkLst>
          <pc:docMk/>
          <pc:sldMk cId="2940488995" sldId="328"/>
        </pc:sldMkLst>
        <pc:spChg chg="add del mod">
          <ac:chgData name="Diogo Gaspar" userId="5c676308-6f8a-42aa-bd1d-55cc34d90557" providerId="ADAL" clId="{EB4A74F5-E951-4544-9C52-C3A01461D57B}" dt="2023-12-03T19:08:54.680" v="1365"/>
          <ac:spMkLst>
            <pc:docMk/>
            <pc:sldMk cId="2940488995" sldId="328"/>
            <ac:spMk id="2" creationId="{53FA53D0-CABA-FB4A-B9C8-892D616B4602}"/>
          </ac:spMkLst>
        </pc:spChg>
        <pc:spChg chg="del">
          <ac:chgData name="Diogo Gaspar" userId="5c676308-6f8a-42aa-bd1d-55cc34d90557" providerId="ADAL" clId="{EB4A74F5-E951-4544-9C52-C3A01461D57B}" dt="2023-12-03T19:14:21.042" v="1396" actId="478"/>
          <ac:spMkLst>
            <pc:docMk/>
            <pc:sldMk cId="2940488995" sldId="328"/>
            <ac:spMk id="19" creationId="{C7066DC8-348F-6CF8-686D-618403BAD06F}"/>
          </ac:spMkLst>
        </pc:spChg>
        <pc:spChg chg="add mod">
          <ac:chgData name="Diogo Gaspar" userId="5c676308-6f8a-42aa-bd1d-55cc34d90557" providerId="ADAL" clId="{EB4A74F5-E951-4544-9C52-C3A01461D57B}" dt="2023-12-03T19:08:56.559" v="1367"/>
          <ac:spMkLst>
            <pc:docMk/>
            <pc:sldMk cId="2940488995" sldId="328"/>
            <ac:spMk id="25" creationId="{AFC89AAE-B21A-DBE8-8632-FF5EB5C73D0E}"/>
          </ac:spMkLst>
        </pc:spChg>
        <pc:spChg chg="del">
          <ac:chgData name="Diogo Gaspar" userId="5c676308-6f8a-42aa-bd1d-55cc34d90557" providerId="ADAL" clId="{EB4A74F5-E951-4544-9C52-C3A01461D57B}" dt="2023-12-03T19:08:56.185" v="1366" actId="478"/>
          <ac:spMkLst>
            <pc:docMk/>
            <pc:sldMk cId="2940488995" sldId="328"/>
            <ac:spMk id="227" creationId="{C9B3EB63-37E5-4CC1-2721-27299668523A}"/>
          </ac:spMkLst>
        </pc:spChg>
        <pc:picChg chg="add mod">
          <ac:chgData name="Diogo Gaspar" userId="5c676308-6f8a-42aa-bd1d-55cc34d90557" providerId="ADAL" clId="{EB4A74F5-E951-4544-9C52-C3A01461D57B}" dt="2023-12-03T20:52:02.978" v="1452" actId="1076"/>
          <ac:picMkLst>
            <pc:docMk/>
            <pc:sldMk cId="2940488995" sldId="328"/>
            <ac:picMk id="18" creationId="{FDBDC702-756B-699E-5833-D4161EA6B100}"/>
          </ac:picMkLst>
        </pc:picChg>
        <pc:picChg chg="add del mod">
          <ac:chgData name="Diogo Gaspar" userId="5c676308-6f8a-42aa-bd1d-55cc34d90557" providerId="ADAL" clId="{EB4A74F5-E951-4544-9C52-C3A01461D57B}" dt="2023-12-03T19:08:54.680" v="1365"/>
          <ac:picMkLst>
            <pc:docMk/>
            <pc:sldMk cId="2940488995" sldId="328"/>
            <ac:picMk id="24" creationId="{DC243472-56C6-C5EF-E14C-F59BCFEDD6F1}"/>
          </ac:picMkLst>
        </pc:picChg>
        <pc:picChg chg="add mod">
          <ac:chgData name="Diogo Gaspar" userId="5c676308-6f8a-42aa-bd1d-55cc34d90557" providerId="ADAL" clId="{EB4A74F5-E951-4544-9C52-C3A01461D57B}" dt="2023-12-03T19:08:56.559" v="1367"/>
          <ac:picMkLst>
            <pc:docMk/>
            <pc:sldMk cId="2940488995" sldId="328"/>
            <ac:picMk id="27" creationId="{B3C7DC40-21E4-9C7E-043A-E32530C69CEB}"/>
          </ac:picMkLst>
        </pc:picChg>
        <pc:picChg chg="add mod">
          <ac:chgData name="Diogo Gaspar" userId="5c676308-6f8a-42aa-bd1d-55cc34d90557" providerId="ADAL" clId="{EB4A74F5-E951-4544-9C52-C3A01461D57B}" dt="2023-12-03T20:54:38.534" v="1459" actId="1076"/>
          <ac:picMkLst>
            <pc:docMk/>
            <pc:sldMk cId="2940488995" sldId="328"/>
            <ac:picMk id="33" creationId="{5B75FE33-1C52-8141-AB35-D6328A14CD5B}"/>
          </ac:picMkLst>
        </pc:picChg>
        <pc:picChg chg="add del mod">
          <ac:chgData name="Diogo Gaspar" userId="5c676308-6f8a-42aa-bd1d-55cc34d90557" providerId="ADAL" clId="{EB4A74F5-E951-4544-9C52-C3A01461D57B}" dt="2023-12-03T20:58:51.639" v="1467" actId="478"/>
          <ac:picMkLst>
            <pc:docMk/>
            <pc:sldMk cId="2940488995" sldId="328"/>
            <ac:picMk id="45" creationId="{DE60D439-088C-4253-5B03-57A7EC1FBB22}"/>
          </ac:picMkLst>
        </pc:picChg>
        <pc:picChg chg="add del mod">
          <ac:chgData name="Diogo Gaspar" userId="5c676308-6f8a-42aa-bd1d-55cc34d90557" providerId="ADAL" clId="{EB4A74F5-E951-4544-9C52-C3A01461D57B}" dt="2023-12-03T20:59:01.358" v="1473" actId="478"/>
          <ac:picMkLst>
            <pc:docMk/>
            <pc:sldMk cId="2940488995" sldId="328"/>
            <ac:picMk id="51" creationId="{0809A387-1C28-6A49-646D-ABC30CA506D2}"/>
          </ac:picMkLst>
        </pc:picChg>
        <pc:picChg chg="add mod">
          <ac:chgData name="Diogo Gaspar" userId="5c676308-6f8a-42aa-bd1d-55cc34d90557" providerId="ADAL" clId="{EB4A74F5-E951-4544-9C52-C3A01461D57B}" dt="2023-12-03T20:59:36.196" v="1486" actId="14100"/>
          <ac:picMkLst>
            <pc:docMk/>
            <pc:sldMk cId="2940488995" sldId="328"/>
            <ac:picMk id="59" creationId="{782DDF84-1742-1361-711E-BEBBA1A245D4}"/>
          </ac:picMkLst>
        </pc:picChg>
        <pc:picChg chg="add mod">
          <ac:chgData name="Diogo Gaspar" userId="5c676308-6f8a-42aa-bd1d-55cc34d90557" providerId="ADAL" clId="{EB4A74F5-E951-4544-9C52-C3A01461D57B}" dt="2023-12-03T20:59:39.136" v="1487" actId="14100"/>
          <ac:picMkLst>
            <pc:docMk/>
            <pc:sldMk cId="2940488995" sldId="328"/>
            <ac:picMk id="60" creationId="{6A312D93-A36A-C8F1-C60F-02038FA40254}"/>
          </ac:picMkLst>
        </pc:picChg>
      </pc:sldChg>
      <pc:sldChg chg="addSp delSp modSp mod">
        <pc:chgData name="Diogo Gaspar" userId="5c676308-6f8a-42aa-bd1d-55cc34d90557" providerId="ADAL" clId="{EB4A74F5-E951-4544-9C52-C3A01461D57B}" dt="2023-12-03T19:44:59.404" v="1405" actId="14100"/>
        <pc:sldMkLst>
          <pc:docMk/>
          <pc:sldMk cId="3424289418" sldId="329"/>
        </pc:sldMkLst>
        <pc:spChg chg="add mod">
          <ac:chgData name="Diogo Gaspar" userId="5c676308-6f8a-42aa-bd1d-55cc34d90557" providerId="ADAL" clId="{EB4A74F5-E951-4544-9C52-C3A01461D57B}" dt="2023-12-03T19:09:03.849" v="1369"/>
          <ac:spMkLst>
            <pc:docMk/>
            <pc:sldMk cId="3424289418" sldId="329"/>
            <ac:spMk id="2" creationId="{E814552A-EE3E-F762-484E-9DCCB28F6D47}"/>
          </ac:spMkLst>
        </pc:spChg>
        <pc:spChg chg="del">
          <ac:chgData name="Diogo Gaspar" userId="5c676308-6f8a-42aa-bd1d-55cc34d90557" providerId="ADAL" clId="{EB4A74F5-E951-4544-9C52-C3A01461D57B}" dt="2023-12-03T19:14:29.634" v="1397" actId="478"/>
          <ac:spMkLst>
            <pc:docMk/>
            <pc:sldMk cId="3424289418" sldId="329"/>
            <ac:spMk id="17" creationId="{DA352ED6-7559-80C5-12E9-48B170A4E803}"/>
          </ac:spMkLst>
        </pc:spChg>
        <pc:spChg chg="del">
          <ac:chgData name="Diogo Gaspar" userId="5c676308-6f8a-42aa-bd1d-55cc34d90557" providerId="ADAL" clId="{EB4A74F5-E951-4544-9C52-C3A01461D57B}" dt="2023-12-03T19:09:03.418" v="1368" actId="478"/>
          <ac:spMkLst>
            <pc:docMk/>
            <pc:sldMk cId="3424289418" sldId="329"/>
            <ac:spMk id="227" creationId="{C9B3EB63-37E5-4CC1-2721-27299668523A}"/>
          </ac:spMkLst>
        </pc:spChg>
        <pc:picChg chg="mod">
          <ac:chgData name="Diogo Gaspar" userId="5c676308-6f8a-42aa-bd1d-55cc34d90557" providerId="ADAL" clId="{EB4A74F5-E951-4544-9C52-C3A01461D57B}" dt="2023-12-03T19:44:59.404" v="1405" actId="14100"/>
          <ac:picMkLst>
            <pc:docMk/>
            <pc:sldMk cId="3424289418" sldId="329"/>
            <ac:picMk id="9" creationId="{C7E017B2-DA78-FD75-881E-3503ACE6CC7C}"/>
          </ac:picMkLst>
        </pc:picChg>
        <pc:picChg chg="add mod">
          <ac:chgData name="Diogo Gaspar" userId="5c676308-6f8a-42aa-bd1d-55cc34d90557" providerId="ADAL" clId="{EB4A74F5-E951-4544-9C52-C3A01461D57B}" dt="2023-12-03T19:09:03.849" v="1369"/>
          <ac:picMkLst>
            <pc:docMk/>
            <pc:sldMk cId="3424289418" sldId="329"/>
            <ac:picMk id="18" creationId="{4A29CA3A-C804-E01E-7BFA-7781EBCD27E1}"/>
          </ac:picMkLst>
        </pc:picChg>
      </pc:sldChg>
      <pc:sldChg chg="addSp delSp modSp mod">
        <pc:chgData name="Diogo Gaspar" userId="5c676308-6f8a-42aa-bd1d-55cc34d90557" providerId="ADAL" clId="{EB4A74F5-E951-4544-9C52-C3A01461D57B}" dt="2023-12-03T19:19:56.058" v="1400" actId="1076"/>
        <pc:sldMkLst>
          <pc:docMk/>
          <pc:sldMk cId="885133609" sldId="330"/>
        </pc:sldMkLst>
        <pc:spChg chg="del">
          <ac:chgData name="Diogo Gaspar" userId="5c676308-6f8a-42aa-bd1d-55cc34d90557" providerId="ADAL" clId="{EB4A74F5-E951-4544-9C52-C3A01461D57B}" dt="2023-12-03T19:13:42.880" v="1391" actId="478"/>
          <ac:spMkLst>
            <pc:docMk/>
            <pc:sldMk cId="885133609" sldId="330"/>
            <ac:spMk id="16" creationId="{5383C8D3-5803-4FC9-B010-221F5510C82A}"/>
          </ac:spMkLst>
        </pc:spChg>
        <pc:picChg chg="add mod">
          <ac:chgData name="Diogo Gaspar" userId="5c676308-6f8a-42aa-bd1d-55cc34d90557" providerId="ADAL" clId="{EB4A74F5-E951-4544-9C52-C3A01461D57B}" dt="2023-12-03T19:19:56.058" v="1400" actId="1076"/>
          <ac:picMkLst>
            <pc:docMk/>
            <pc:sldMk cId="885133609" sldId="330"/>
            <ac:picMk id="21" creationId="{89891942-A383-1F93-8A1F-130718A9FCE2}"/>
          </ac:picMkLst>
        </pc:picChg>
        <pc:picChg chg="mod">
          <ac:chgData name="Diogo Gaspar" userId="5c676308-6f8a-42aa-bd1d-55cc34d90557" providerId="ADAL" clId="{EB4A74F5-E951-4544-9C52-C3A01461D57B}" dt="2023-12-03T19:03:04.942" v="1327" actId="1076"/>
          <ac:picMkLst>
            <pc:docMk/>
            <pc:sldMk cId="885133609" sldId="330"/>
            <ac:picMk id="508" creationId="{A3DCDE35-548C-04B4-2306-C9E2C727D721}"/>
          </ac:picMkLst>
        </pc:picChg>
      </pc:sldChg>
      <pc:sldChg chg="addSp delSp modSp add mod">
        <pc:chgData name="Diogo Gaspar" userId="5c676308-6f8a-42aa-bd1d-55cc34d90557" providerId="ADAL" clId="{EB4A74F5-E951-4544-9C52-C3A01461D57B}" dt="2023-12-02T16:34:30.303" v="831"/>
        <pc:sldMkLst>
          <pc:docMk/>
          <pc:sldMk cId="2545234738" sldId="331"/>
        </pc:sldMkLst>
        <pc:spChg chg="del">
          <ac:chgData name="Diogo Gaspar" userId="5c676308-6f8a-42aa-bd1d-55cc34d90557" providerId="ADAL" clId="{EB4A74F5-E951-4544-9C52-C3A01461D57B}" dt="2023-12-02T15:46:23.872" v="549" actId="478"/>
          <ac:spMkLst>
            <pc:docMk/>
            <pc:sldMk cId="2545234738" sldId="331"/>
            <ac:spMk id="3" creationId="{30277E5F-07DC-787F-7C2E-A9F2F2A98B23}"/>
          </ac:spMkLst>
        </pc:spChg>
        <pc:spChg chg="add del mod">
          <ac:chgData name="Diogo Gaspar" userId="5c676308-6f8a-42aa-bd1d-55cc34d90557" providerId="ADAL" clId="{EB4A74F5-E951-4544-9C52-C3A01461D57B}" dt="2023-12-02T15:46:31.921" v="551" actId="478"/>
          <ac:spMkLst>
            <pc:docMk/>
            <pc:sldMk cId="2545234738" sldId="331"/>
            <ac:spMk id="4" creationId="{E6B41313-9837-2691-8CFC-6E6EDF9DCE90}"/>
          </ac:spMkLst>
        </pc:spChg>
        <pc:spChg chg="add mod">
          <ac:chgData name="Diogo Gaspar" userId="5c676308-6f8a-42aa-bd1d-55cc34d90557" providerId="ADAL" clId="{EB4A74F5-E951-4544-9C52-C3A01461D57B}" dt="2023-12-02T16:34:30.303" v="831"/>
          <ac:spMkLst>
            <pc:docMk/>
            <pc:sldMk cId="2545234738" sldId="331"/>
            <ac:spMk id="12" creationId="{B0E42190-4DE4-37E0-D429-2D6CE33A98FF}"/>
          </ac:spMkLst>
        </pc:spChg>
        <pc:spChg chg="del">
          <ac:chgData name="Diogo Gaspar" userId="5c676308-6f8a-42aa-bd1d-55cc34d90557" providerId="ADAL" clId="{EB4A74F5-E951-4544-9C52-C3A01461D57B}" dt="2023-12-02T15:46:18.024" v="545" actId="478"/>
          <ac:spMkLst>
            <pc:docMk/>
            <pc:sldMk cId="2545234738" sldId="331"/>
            <ac:spMk id="23" creationId="{AE093C1B-F335-D789-E5F8-FC4BC7E1FFD9}"/>
          </ac:spMkLst>
        </pc:spChg>
        <pc:spChg chg="del">
          <ac:chgData name="Diogo Gaspar" userId="5c676308-6f8a-42aa-bd1d-55cc34d90557" providerId="ADAL" clId="{EB4A74F5-E951-4544-9C52-C3A01461D57B}" dt="2023-12-02T15:46:22.032" v="548" actId="478"/>
          <ac:spMkLst>
            <pc:docMk/>
            <pc:sldMk cId="2545234738" sldId="331"/>
            <ac:spMk id="26" creationId="{19943644-225F-95CB-6423-C39D98FB9A60}"/>
          </ac:spMkLst>
        </pc:spChg>
        <pc:spChg chg="del mod">
          <ac:chgData name="Diogo Gaspar" userId="5c676308-6f8a-42aa-bd1d-55cc34d90557" providerId="ADAL" clId="{EB4A74F5-E951-4544-9C52-C3A01461D57B}" dt="2023-12-02T15:59:03.819" v="640" actId="478"/>
          <ac:spMkLst>
            <pc:docMk/>
            <pc:sldMk cId="2545234738" sldId="331"/>
            <ac:spMk id="31" creationId="{AA88C334-55BB-00CD-367B-84E8E4A948C5}"/>
          </ac:spMkLst>
        </pc:spChg>
        <pc:spChg chg="del mod">
          <ac:chgData name="Diogo Gaspar" userId="5c676308-6f8a-42aa-bd1d-55cc34d90557" providerId="ADAL" clId="{EB4A74F5-E951-4544-9C52-C3A01461D57B}" dt="2023-12-02T15:46:19.863" v="547" actId="478"/>
          <ac:spMkLst>
            <pc:docMk/>
            <pc:sldMk cId="2545234738" sldId="331"/>
            <ac:spMk id="225" creationId="{07430E01-DD18-4CB1-3E9C-37844DDC9D52}"/>
          </ac:spMkLst>
        </pc:spChg>
        <pc:graphicFrameChg chg="mod">
          <ac:chgData name="Diogo Gaspar" userId="5c676308-6f8a-42aa-bd1d-55cc34d90557" providerId="ADAL" clId="{EB4A74F5-E951-4544-9C52-C3A01461D57B}" dt="2023-12-02T16:32:01.654" v="830" actId="14100"/>
          <ac:graphicFrameMkLst>
            <pc:docMk/>
            <pc:sldMk cId="2545234738" sldId="331"/>
            <ac:graphicFrameMk id="7" creationId="{7D2DE7A3-9C34-B90C-C00F-52E6ACAC8058}"/>
          </ac:graphicFrameMkLst>
        </pc:graphicFrameChg>
        <pc:picChg chg="add del mod">
          <ac:chgData name="Diogo Gaspar" userId="5c676308-6f8a-42aa-bd1d-55cc34d90557" providerId="ADAL" clId="{EB4A74F5-E951-4544-9C52-C3A01461D57B}" dt="2023-12-02T16:08:06.898" v="646" actId="478"/>
          <ac:picMkLst>
            <pc:docMk/>
            <pc:sldMk cId="2545234738" sldId="331"/>
            <ac:picMk id="8" creationId="{870E26D2-7A69-EB82-0942-71AC873991E2}"/>
          </ac:picMkLst>
        </pc:picChg>
        <pc:picChg chg="add mod">
          <ac:chgData name="Diogo Gaspar" userId="5c676308-6f8a-42aa-bd1d-55cc34d90557" providerId="ADAL" clId="{EB4A74F5-E951-4544-9C52-C3A01461D57B}" dt="2023-12-02T16:08:31.602" v="653" actId="1076"/>
          <ac:picMkLst>
            <pc:docMk/>
            <pc:sldMk cId="2545234738" sldId="331"/>
            <ac:picMk id="10" creationId="{7A0ED14E-F28C-BCEA-5C4E-06AB702641E5}"/>
          </ac:picMkLst>
        </pc:picChg>
      </pc:sldChg>
      <pc:sldChg chg="addSp delSp modSp add mod">
        <pc:chgData name="Diogo Gaspar" userId="5c676308-6f8a-42aa-bd1d-55cc34d90557" providerId="ADAL" clId="{EB4A74F5-E951-4544-9C52-C3A01461D57B}" dt="2023-12-02T16:58:46.012" v="1048" actId="1037"/>
        <pc:sldMkLst>
          <pc:docMk/>
          <pc:sldMk cId="524485822" sldId="332"/>
        </pc:sldMkLst>
        <pc:spChg chg="del">
          <ac:chgData name="Diogo Gaspar" userId="5c676308-6f8a-42aa-bd1d-55cc34d90557" providerId="ADAL" clId="{EB4A74F5-E951-4544-9C52-C3A01461D57B}" dt="2023-12-02T16:40:18.371" v="835" actId="478"/>
          <ac:spMkLst>
            <pc:docMk/>
            <pc:sldMk cId="524485822" sldId="332"/>
            <ac:spMk id="3" creationId="{30277E5F-07DC-787F-7C2E-A9F2F2A98B23}"/>
          </ac:spMkLst>
        </pc:spChg>
        <pc:spChg chg="add del mod">
          <ac:chgData name="Diogo Gaspar" userId="5c676308-6f8a-42aa-bd1d-55cc34d90557" providerId="ADAL" clId="{EB4A74F5-E951-4544-9C52-C3A01461D57B}" dt="2023-12-02T16:40:21.408" v="836" actId="478"/>
          <ac:spMkLst>
            <pc:docMk/>
            <pc:sldMk cId="524485822" sldId="332"/>
            <ac:spMk id="4" creationId="{32EB6C12-33F7-565F-7FBE-D114EBB697F7}"/>
          </ac:spMkLst>
        </pc:spChg>
        <pc:spChg chg="add del mod">
          <ac:chgData name="Diogo Gaspar" userId="5c676308-6f8a-42aa-bd1d-55cc34d90557" providerId="ADAL" clId="{EB4A74F5-E951-4544-9C52-C3A01461D57B}" dt="2023-12-02T16:40:27.746" v="838"/>
          <ac:spMkLst>
            <pc:docMk/>
            <pc:sldMk cId="524485822" sldId="332"/>
            <ac:spMk id="6" creationId="{B00E12D9-C7E0-41AB-E0F2-35DC4DA22D3B}"/>
          </ac:spMkLst>
        </pc:spChg>
        <pc:spChg chg="mod">
          <ac:chgData name="Diogo Gaspar" userId="5c676308-6f8a-42aa-bd1d-55cc34d90557" providerId="ADAL" clId="{EB4A74F5-E951-4544-9C52-C3A01461D57B}" dt="2023-12-02T16:51:09.925" v="955" actId="207"/>
          <ac:spMkLst>
            <pc:docMk/>
            <pc:sldMk cId="524485822" sldId="332"/>
            <ac:spMk id="9" creationId="{FE5798A3-CD75-000A-F058-BC06DD455FED}"/>
          </ac:spMkLst>
        </pc:spChg>
        <pc:spChg chg="mod">
          <ac:chgData name="Diogo Gaspar" userId="5c676308-6f8a-42aa-bd1d-55cc34d90557" providerId="ADAL" clId="{EB4A74F5-E951-4544-9C52-C3A01461D57B}" dt="2023-12-02T16:40:35.596" v="839"/>
          <ac:spMkLst>
            <pc:docMk/>
            <pc:sldMk cId="524485822" sldId="332"/>
            <ac:spMk id="10" creationId="{DD275630-4BC7-EDE7-C961-6075D159B131}"/>
          </ac:spMkLst>
        </pc:spChg>
        <pc:spChg chg="mod">
          <ac:chgData name="Diogo Gaspar" userId="5c676308-6f8a-42aa-bd1d-55cc34d90557" providerId="ADAL" clId="{EB4A74F5-E951-4544-9C52-C3A01461D57B}" dt="2023-12-02T16:58:35.390" v="1039" actId="1035"/>
          <ac:spMkLst>
            <pc:docMk/>
            <pc:sldMk cId="524485822" sldId="332"/>
            <ac:spMk id="11" creationId="{93107587-3963-56FB-EA89-4C7743DC620C}"/>
          </ac:spMkLst>
        </pc:spChg>
        <pc:spChg chg="mod">
          <ac:chgData name="Diogo Gaspar" userId="5c676308-6f8a-42aa-bd1d-55cc34d90557" providerId="ADAL" clId="{EB4A74F5-E951-4544-9C52-C3A01461D57B}" dt="2023-12-02T16:40:13.202" v="834" actId="1076"/>
          <ac:spMkLst>
            <pc:docMk/>
            <pc:sldMk cId="524485822" sldId="332"/>
            <ac:spMk id="14" creationId="{BC506893-0449-65A7-C580-3407760D3B9A}"/>
          </ac:spMkLst>
        </pc:spChg>
        <pc:spChg chg="mod">
          <ac:chgData name="Diogo Gaspar" userId="5c676308-6f8a-42aa-bd1d-55cc34d90557" providerId="ADAL" clId="{EB4A74F5-E951-4544-9C52-C3A01461D57B}" dt="2023-12-02T16:51:13.022" v="956" actId="207"/>
          <ac:spMkLst>
            <pc:docMk/>
            <pc:sldMk cId="524485822" sldId="332"/>
            <ac:spMk id="15" creationId="{D481AB6C-0423-994E-0CDC-4546BFC78B33}"/>
          </ac:spMkLst>
        </pc:spChg>
        <pc:spChg chg="mod">
          <ac:chgData name="Diogo Gaspar" userId="5c676308-6f8a-42aa-bd1d-55cc34d90557" providerId="ADAL" clId="{EB4A74F5-E951-4544-9C52-C3A01461D57B}" dt="2023-12-02T16:40:35.596" v="839"/>
          <ac:spMkLst>
            <pc:docMk/>
            <pc:sldMk cId="524485822" sldId="332"/>
            <ac:spMk id="21" creationId="{FF265C14-852D-9F3A-490E-6BFF589A0695}"/>
          </ac:spMkLst>
        </pc:spChg>
        <pc:spChg chg="del">
          <ac:chgData name="Diogo Gaspar" userId="5c676308-6f8a-42aa-bd1d-55cc34d90557" providerId="ADAL" clId="{EB4A74F5-E951-4544-9C52-C3A01461D57B}" dt="2023-12-02T16:40:18.371" v="835" actId="478"/>
          <ac:spMkLst>
            <pc:docMk/>
            <pc:sldMk cId="524485822" sldId="332"/>
            <ac:spMk id="23" creationId="{AE093C1B-F335-D789-E5F8-FC4BC7E1FFD9}"/>
          </ac:spMkLst>
        </pc:spChg>
        <pc:spChg chg="mod">
          <ac:chgData name="Diogo Gaspar" userId="5c676308-6f8a-42aa-bd1d-55cc34d90557" providerId="ADAL" clId="{EB4A74F5-E951-4544-9C52-C3A01461D57B}" dt="2023-12-02T16:51:15.838" v="957" actId="207"/>
          <ac:spMkLst>
            <pc:docMk/>
            <pc:sldMk cId="524485822" sldId="332"/>
            <ac:spMk id="25" creationId="{2C81AE2D-BA05-AD86-05FB-262B6782B358}"/>
          </ac:spMkLst>
        </pc:spChg>
        <pc:spChg chg="mod">
          <ac:chgData name="Diogo Gaspar" userId="5c676308-6f8a-42aa-bd1d-55cc34d90557" providerId="ADAL" clId="{EB4A74F5-E951-4544-9C52-C3A01461D57B}" dt="2023-12-02T16:58:39.217" v="1042" actId="1076"/>
          <ac:spMkLst>
            <pc:docMk/>
            <pc:sldMk cId="524485822" sldId="332"/>
            <ac:spMk id="26" creationId="{19943644-225F-95CB-6423-C39D98FB9A60}"/>
          </ac:spMkLst>
        </pc:spChg>
        <pc:spChg chg="mod">
          <ac:chgData name="Diogo Gaspar" userId="5c676308-6f8a-42aa-bd1d-55cc34d90557" providerId="ADAL" clId="{EB4A74F5-E951-4544-9C52-C3A01461D57B}" dt="2023-12-02T16:40:35.596" v="839"/>
          <ac:spMkLst>
            <pc:docMk/>
            <pc:sldMk cId="524485822" sldId="332"/>
            <ac:spMk id="27" creationId="{EEE7DB9C-7C71-CE34-8F52-F1BB2A4EF4BC}"/>
          </ac:spMkLst>
        </pc:spChg>
        <pc:spChg chg="mod">
          <ac:chgData name="Diogo Gaspar" userId="5c676308-6f8a-42aa-bd1d-55cc34d90557" providerId="ADAL" clId="{EB4A74F5-E951-4544-9C52-C3A01461D57B}" dt="2023-12-02T16:51:04.740" v="954" actId="207"/>
          <ac:spMkLst>
            <pc:docMk/>
            <pc:sldMk cId="524485822" sldId="332"/>
            <ac:spMk id="29" creationId="{AC91E52D-9BEC-A08F-C940-D0A9B04028CD}"/>
          </ac:spMkLst>
        </pc:spChg>
        <pc:spChg chg="mod">
          <ac:chgData name="Diogo Gaspar" userId="5c676308-6f8a-42aa-bd1d-55cc34d90557" providerId="ADAL" clId="{EB4A74F5-E951-4544-9C52-C3A01461D57B}" dt="2023-12-02T16:40:35.596" v="839"/>
          <ac:spMkLst>
            <pc:docMk/>
            <pc:sldMk cId="524485822" sldId="332"/>
            <ac:spMk id="30" creationId="{C283FC93-5939-BD25-9705-A0029D44652F}"/>
          </ac:spMkLst>
        </pc:spChg>
        <pc:spChg chg="del">
          <ac:chgData name="Diogo Gaspar" userId="5c676308-6f8a-42aa-bd1d-55cc34d90557" providerId="ADAL" clId="{EB4A74F5-E951-4544-9C52-C3A01461D57B}" dt="2023-12-02T16:40:18.371" v="835" actId="478"/>
          <ac:spMkLst>
            <pc:docMk/>
            <pc:sldMk cId="524485822" sldId="332"/>
            <ac:spMk id="31" creationId="{AA88C334-55BB-00CD-367B-84E8E4A948C5}"/>
          </ac:spMkLst>
        </pc:spChg>
        <pc:spChg chg="add del mod">
          <ac:chgData name="Diogo Gaspar" userId="5c676308-6f8a-42aa-bd1d-55cc34d90557" providerId="ADAL" clId="{EB4A74F5-E951-4544-9C52-C3A01461D57B}" dt="2023-12-02T16:46:11.480" v="926" actId="478"/>
          <ac:spMkLst>
            <pc:docMk/>
            <pc:sldMk cId="524485822" sldId="332"/>
            <ac:spMk id="32" creationId="{B5154DC5-5A5E-AC88-BA09-BE5E12F5AD07}"/>
          </ac:spMkLst>
        </pc:spChg>
        <pc:spChg chg="add del mod">
          <ac:chgData name="Diogo Gaspar" userId="5c676308-6f8a-42aa-bd1d-55cc34d90557" providerId="ADAL" clId="{EB4A74F5-E951-4544-9C52-C3A01461D57B}" dt="2023-12-02T16:47:29.040" v="938" actId="478"/>
          <ac:spMkLst>
            <pc:docMk/>
            <pc:sldMk cId="524485822" sldId="332"/>
            <ac:spMk id="33" creationId="{6A395C20-BB1D-D701-99EF-7E0AABA15A39}"/>
          </ac:spMkLst>
        </pc:spChg>
        <pc:spChg chg="add del mod">
          <ac:chgData name="Diogo Gaspar" userId="5c676308-6f8a-42aa-bd1d-55cc34d90557" providerId="ADAL" clId="{EB4A74F5-E951-4544-9C52-C3A01461D57B}" dt="2023-12-02T16:48:49.250" v="952" actId="478"/>
          <ac:spMkLst>
            <pc:docMk/>
            <pc:sldMk cId="524485822" sldId="332"/>
            <ac:spMk id="34" creationId="{5E4BE1DA-FA1C-92D4-2FBB-353C434892BB}"/>
          </ac:spMkLst>
        </pc:spChg>
        <pc:spChg chg="add del mod">
          <ac:chgData name="Diogo Gaspar" userId="5c676308-6f8a-42aa-bd1d-55cc34d90557" providerId="ADAL" clId="{EB4A74F5-E951-4544-9C52-C3A01461D57B}" dt="2023-12-02T16:48:18.708" v="946" actId="478"/>
          <ac:spMkLst>
            <pc:docMk/>
            <pc:sldMk cId="524485822" sldId="332"/>
            <ac:spMk id="35" creationId="{2B95A84D-D96E-87BE-CE0E-05615555F1CC}"/>
          </ac:spMkLst>
        </pc:spChg>
        <pc:spChg chg="mod">
          <ac:chgData name="Diogo Gaspar" userId="5c676308-6f8a-42aa-bd1d-55cc34d90557" providerId="ADAL" clId="{EB4A74F5-E951-4544-9C52-C3A01461D57B}" dt="2023-12-02T16:52:14.272" v="964" actId="120"/>
          <ac:spMkLst>
            <pc:docMk/>
            <pc:sldMk cId="524485822" sldId="332"/>
            <ac:spMk id="37" creationId="{9C5597D8-F4EE-909E-0D2C-1DE1A4B4E993}"/>
          </ac:spMkLst>
        </pc:spChg>
        <pc:spChg chg="mod">
          <ac:chgData name="Diogo Gaspar" userId="5c676308-6f8a-42aa-bd1d-55cc34d90557" providerId="ADAL" clId="{EB4A74F5-E951-4544-9C52-C3A01461D57B}" dt="2023-12-02T16:51:50.885" v="961" actId="255"/>
          <ac:spMkLst>
            <pc:docMk/>
            <pc:sldMk cId="524485822" sldId="332"/>
            <ac:spMk id="38" creationId="{E464B486-055C-80C7-569A-45022B798A03}"/>
          </ac:spMkLst>
        </pc:spChg>
        <pc:spChg chg="mod">
          <ac:chgData name="Diogo Gaspar" userId="5c676308-6f8a-42aa-bd1d-55cc34d90557" providerId="ADAL" clId="{EB4A74F5-E951-4544-9C52-C3A01461D57B}" dt="2023-12-02T16:52:19.811" v="966" actId="120"/>
          <ac:spMkLst>
            <pc:docMk/>
            <pc:sldMk cId="524485822" sldId="332"/>
            <ac:spMk id="40" creationId="{04479DCD-2E8C-15DD-CB80-8833C6656F3D}"/>
          </ac:spMkLst>
        </pc:spChg>
        <pc:spChg chg="mod">
          <ac:chgData name="Diogo Gaspar" userId="5c676308-6f8a-42aa-bd1d-55cc34d90557" providerId="ADAL" clId="{EB4A74F5-E951-4544-9C52-C3A01461D57B}" dt="2023-12-02T16:51:59.050" v="962" actId="255"/>
          <ac:spMkLst>
            <pc:docMk/>
            <pc:sldMk cId="524485822" sldId="332"/>
            <ac:spMk id="41" creationId="{E480F0EC-4FFB-9E8E-D6A4-49B3EDC2A420}"/>
          </ac:spMkLst>
        </pc:spChg>
        <pc:spChg chg="mod">
          <ac:chgData name="Diogo Gaspar" userId="5c676308-6f8a-42aa-bd1d-55cc34d90557" providerId="ADAL" clId="{EB4A74F5-E951-4544-9C52-C3A01461D57B}" dt="2023-12-02T16:52:25.225" v="968" actId="12"/>
          <ac:spMkLst>
            <pc:docMk/>
            <pc:sldMk cId="524485822" sldId="332"/>
            <ac:spMk id="43" creationId="{2C25CFC4-34C8-0615-B0F5-9065EDB523C8}"/>
          </ac:spMkLst>
        </pc:spChg>
        <pc:spChg chg="mod">
          <ac:chgData name="Diogo Gaspar" userId="5c676308-6f8a-42aa-bd1d-55cc34d90557" providerId="ADAL" clId="{EB4A74F5-E951-4544-9C52-C3A01461D57B}" dt="2023-12-02T16:51:59.050" v="962" actId="255"/>
          <ac:spMkLst>
            <pc:docMk/>
            <pc:sldMk cId="524485822" sldId="332"/>
            <ac:spMk id="44" creationId="{87A531A8-57FC-0A99-D916-9BF3FC34CC81}"/>
          </ac:spMkLst>
        </pc:spChg>
        <pc:spChg chg="mod">
          <ac:chgData name="Diogo Gaspar" userId="5c676308-6f8a-42aa-bd1d-55cc34d90557" providerId="ADAL" clId="{EB4A74F5-E951-4544-9C52-C3A01461D57B}" dt="2023-12-02T16:52:33.996" v="970" actId="12"/>
          <ac:spMkLst>
            <pc:docMk/>
            <pc:sldMk cId="524485822" sldId="332"/>
            <ac:spMk id="46" creationId="{0D41485C-9ADE-1CE7-C4A9-1AD83E7C2644}"/>
          </ac:spMkLst>
        </pc:spChg>
        <pc:spChg chg="mod">
          <ac:chgData name="Diogo Gaspar" userId="5c676308-6f8a-42aa-bd1d-55cc34d90557" providerId="ADAL" clId="{EB4A74F5-E951-4544-9C52-C3A01461D57B}" dt="2023-12-02T16:51:59.050" v="962" actId="255"/>
          <ac:spMkLst>
            <pc:docMk/>
            <pc:sldMk cId="524485822" sldId="332"/>
            <ac:spMk id="47" creationId="{ECB2521A-5527-0DFC-EB08-5B4868F8CA21}"/>
          </ac:spMkLst>
        </pc:spChg>
        <pc:spChg chg="mod">
          <ac:chgData name="Diogo Gaspar" userId="5c676308-6f8a-42aa-bd1d-55cc34d90557" providerId="ADAL" clId="{EB4A74F5-E951-4544-9C52-C3A01461D57B}" dt="2023-12-02T16:51:19.293" v="958" actId="207"/>
          <ac:spMkLst>
            <pc:docMk/>
            <pc:sldMk cId="524485822" sldId="332"/>
            <ac:spMk id="49" creationId="{4918D4AA-4882-ED9E-368A-03C219228994}"/>
          </ac:spMkLst>
        </pc:spChg>
        <pc:spChg chg="mod">
          <ac:chgData name="Diogo Gaspar" userId="5c676308-6f8a-42aa-bd1d-55cc34d90557" providerId="ADAL" clId="{EB4A74F5-E951-4544-9C52-C3A01461D57B}" dt="2023-12-02T16:40:43.786" v="840"/>
          <ac:spMkLst>
            <pc:docMk/>
            <pc:sldMk cId="524485822" sldId="332"/>
            <ac:spMk id="50" creationId="{45EBAC3F-B7CF-F2AA-7928-D0C9335E730A}"/>
          </ac:spMkLst>
        </pc:spChg>
        <pc:spChg chg="add del mod">
          <ac:chgData name="Diogo Gaspar" userId="5c676308-6f8a-42aa-bd1d-55cc34d90557" providerId="ADAL" clId="{EB4A74F5-E951-4544-9C52-C3A01461D57B}" dt="2023-12-02T16:50:10.173" v="953" actId="478"/>
          <ac:spMkLst>
            <pc:docMk/>
            <pc:sldMk cId="524485822" sldId="332"/>
            <ac:spMk id="51" creationId="{DF0225B7-740E-5469-7381-566BD2767501}"/>
          </ac:spMkLst>
        </pc:spChg>
        <pc:spChg chg="mod">
          <ac:chgData name="Diogo Gaspar" userId="5c676308-6f8a-42aa-bd1d-55cc34d90557" providerId="ADAL" clId="{EB4A74F5-E951-4544-9C52-C3A01461D57B}" dt="2023-12-02T16:52:49.531" v="974" actId="2711"/>
          <ac:spMkLst>
            <pc:docMk/>
            <pc:sldMk cId="524485822" sldId="332"/>
            <ac:spMk id="53" creationId="{34D2C5C1-D1D2-6A5D-683C-4C71ADB9D011}"/>
          </ac:spMkLst>
        </pc:spChg>
        <pc:spChg chg="mod">
          <ac:chgData name="Diogo Gaspar" userId="5c676308-6f8a-42aa-bd1d-55cc34d90557" providerId="ADAL" clId="{EB4A74F5-E951-4544-9C52-C3A01461D57B}" dt="2023-12-02T16:51:59.050" v="962" actId="255"/>
          <ac:spMkLst>
            <pc:docMk/>
            <pc:sldMk cId="524485822" sldId="332"/>
            <ac:spMk id="54" creationId="{9C6FFBD5-A3BF-5FB7-2103-A6C63A0D3D63}"/>
          </ac:spMkLst>
        </pc:spChg>
        <pc:spChg chg="add mod">
          <ac:chgData name="Diogo Gaspar" userId="5c676308-6f8a-42aa-bd1d-55cc34d90557" providerId="ADAL" clId="{EB4A74F5-E951-4544-9C52-C3A01461D57B}" dt="2023-12-02T16:58:35.390" v="1039" actId="1035"/>
          <ac:spMkLst>
            <pc:docMk/>
            <pc:sldMk cId="524485822" sldId="332"/>
            <ac:spMk id="197" creationId="{891EB445-8504-85DE-56A1-C9F688296D0F}"/>
          </ac:spMkLst>
        </pc:spChg>
        <pc:spChg chg="del">
          <ac:chgData name="Diogo Gaspar" userId="5c676308-6f8a-42aa-bd1d-55cc34d90557" providerId="ADAL" clId="{EB4A74F5-E951-4544-9C52-C3A01461D57B}" dt="2023-12-02T16:40:18.371" v="835" actId="478"/>
          <ac:spMkLst>
            <pc:docMk/>
            <pc:sldMk cId="524485822" sldId="332"/>
            <ac:spMk id="225" creationId="{07430E01-DD18-4CB1-3E9C-37844DDC9D52}"/>
          </ac:spMkLst>
        </pc:spChg>
        <pc:spChg chg="mod">
          <ac:chgData name="Diogo Gaspar" userId="5c676308-6f8a-42aa-bd1d-55cc34d90557" providerId="ADAL" clId="{EB4A74F5-E951-4544-9C52-C3A01461D57B}" dt="2023-12-02T16:44:10.370" v="913" actId="1076"/>
          <ac:spMkLst>
            <pc:docMk/>
            <pc:sldMk cId="524485822" sldId="332"/>
            <ac:spMk id="227" creationId="{C9B3EB63-37E5-4CC1-2721-27299668523A}"/>
          </ac:spMkLst>
        </pc:spChg>
        <pc:grpChg chg="add del mod">
          <ac:chgData name="Diogo Gaspar" userId="5c676308-6f8a-42aa-bd1d-55cc34d90557" providerId="ADAL" clId="{EB4A74F5-E951-4544-9C52-C3A01461D57B}" dt="2023-12-02T16:58:46.012" v="1048" actId="1037"/>
          <ac:grpSpMkLst>
            <pc:docMk/>
            <pc:sldMk cId="524485822" sldId="332"/>
            <ac:grpSpMk id="8" creationId="{3595301A-3090-1EC1-5A14-AFDA39E21F81}"/>
          </ac:grpSpMkLst>
        </pc:grpChg>
        <pc:grpChg chg="add del mod">
          <ac:chgData name="Diogo Gaspar" userId="5c676308-6f8a-42aa-bd1d-55cc34d90557" providerId="ADAL" clId="{EB4A74F5-E951-4544-9C52-C3A01461D57B}" dt="2023-12-02T16:58:46.012" v="1048" actId="1037"/>
          <ac:grpSpMkLst>
            <pc:docMk/>
            <pc:sldMk cId="524485822" sldId="332"/>
            <ac:grpSpMk id="12" creationId="{87E8800B-ECFE-0AD8-E712-4A2C1F43BF31}"/>
          </ac:grpSpMkLst>
        </pc:grpChg>
        <pc:grpChg chg="add del mod">
          <ac:chgData name="Diogo Gaspar" userId="5c676308-6f8a-42aa-bd1d-55cc34d90557" providerId="ADAL" clId="{EB4A74F5-E951-4544-9C52-C3A01461D57B}" dt="2023-12-02T16:58:46.012" v="1048" actId="1037"/>
          <ac:grpSpMkLst>
            <pc:docMk/>
            <pc:sldMk cId="524485822" sldId="332"/>
            <ac:grpSpMk id="24" creationId="{D78AB84A-9AAB-FC88-11D0-0F6CCAA84F9B}"/>
          </ac:grpSpMkLst>
        </pc:grpChg>
        <pc:grpChg chg="add mod">
          <ac:chgData name="Diogo Gaspar" userId="5c676308-6f8a-42aa-bd1d-55cc34d90557" providerId="ADAL" clId="{EB4A74F5-E951-4544-9C52-C3A01461D57B}" dt="2023-12-02T16:58:46.012" v="1048" actId="1037"/>
          <ac:grpSpMkLst>
            <pc:docMk/>
            <pc:sldMk cId="524485822" sldId="332"/>
            <ac:grpSpMk id="28" creationId="{3FF5982A-457A-B96C-2B47-E3B02B385AE7}"/>
          </ac:grpSpMkLst>
        </pc:grpChg>
        <pc:grpChg chg="add del mod">
          <ac:chgData name="Diogo Gaspar" userId="5c676308-6f8a-42aa-bd1d-55cc34d90557" providerId="ADAL" clId="{EB4A74F5-E951-4544-9C52-C3A01461D57B}" dt="2023-12-02T16:58:46.012" v="1048" actId="1037"/>
          <ac:grpSpMkLst>
            <pc:docMk/>
            <pc:sldMk cId="524485822" sldId="332"/>
            <ac:grpSpMk id="36" creationId="{E53BABA7-4254-10F8-3398-0E251754EE12}"/>
          </ac:grpSpMkLst>
        </pc:grpChg>
        <pc:grpChg chg="add del mod">
          <ac:chgData name="Diogo Gaspar" userId="5c676308-6f8a-42aa-bd1d-55cc34d90557" providerId="ADAL" clId="{EB4A74F5-E951-4544-9C52-C3A01461D57B}" dt="2023-12-02T16:58:46.012" v="1048" actId="1037"/>
          <ac:grpSpMkLst>
            <pc:docMk/>
            <pc:sldMk cId="524485822" sldId="332"/>
            <ac:grpSpMk id="39" creationId="{FEB5C65D-B638-5355-3CAE-4F6383A284D2}"/>
          </ac:grpSpMkLst>
        </pc:grpChg>
        <pc:grpChg chg="add del mod">
          <ac:chgData name="Diogo Gaspar" userId="5c676308-6f8a-42aa-bd1d-55cc34d90557" providerId="ADAL" clId="{EB4A74F5-E951-4544-9C52-C3A01461D57B}" dt="2023-12-02T16:58:46.012" v="1048" actId="1037"/>
          <ac:grpSpMkLst>
            <pc:docMk/>
            <pc:sldMk cId="524485822" sldId="332"/>
            <ac:grpSpMk id="42" creationId="{746EE06A-736D-5B34-F1D4-5E770FD06769}"/>
          </ac:grpSpMkLst>
        </pc:grpChg>
        <pc:grpChg chg="add del mod">
          <ac:chgData name="Diogo Gaspar" userId="5c676308-6f8a-42aa-bd1d-55cc34d90557" providerId="ADAL" clId="{EB4A74F5-E951-4544-9C52-C3A01461D57B}" dt="2023-12-02T16:58:46.012" v="1048" actId="1037"/>
          <ac:grpSpMkLst>
            <pc:docMk/>
            <pc:sldMk cId="524485822" sldId="332"/>
            <ac:grpSpMk id="45" creationId="{E522A41E-C17B-DD9B-71C7-D34BFDC1EF66}"/>
          </ac:grpSpMkLst>
        </pc:grpChg>
        <pc:grpChg chg="add del mod">
          <ac:chgData name="Diogo Gaspar" userId="5c676308-6f8a-42aa-bd1d-55cc34d90557" providerId="ADAL" clId="{EB4A74F5-E951-4544-9C52-C3A01461D57B}" dt="2023-12-02T16:58:46.012" v="1048" actId="1037"/>
          <ac:grpSpMkLst>
            <pc:docMk/>
            <pc:sldMk cId="524485822" sldId="332"/>
            <ac:grpSpMk id="48" creationId="{7FB840E6-F7EB-0A66-42C1-2B06FAB4D5ED}"/>
          </ac:grpSpMkLst>
        </pc:grpChg>
        <pc:grpChg chg="add del mod">
          <ac:chgData name="Diogo Gaspar" userId="5c676308-6f8a-42aa-bd1d-55cc34d90557" providerId="ADAL" clId="{EB4A74F5-E951-4544-9C52-C3A01461D57B}" dt="2023-12-02T16:58:46.012" v="1048" actId="1037"/>
          <ac:grpSpMkLst>
            <pc:docMk/>
            <pc:sldMk cId="524485822" sldId="332"/>
            <ac:grpSpMk id="52" creationId="{994E34BF-08A6-A45E-34D7-79F97FE92136}"/>
          </ac:grpSpMkLst>
        </pc:grpChg>
        <pc:graphicFrameChg chg="del mod">
          <ac:chgData name="Diogo Gaspar" userId="5c676308-6f8a-42aa-bd1d-55cc34d90557" providerId="ADAL" clId="{EB4A74F5-E951-4544-9C52-C3A01461D57B}" dt="2023-12-02T16:43:35.685" v="865" actId="478"/>
          <ac:graphicFrameMkLst>
            <pc:docMk/>
            <pc:sldMk cId="524485822" sldId="332"/>
            <ac:graphicFrameMk id="7" creationId="{7D2DE7A3-9C34-B90C-C00F-52E6ACAC8058}"/>
          </ac:graphicFrameMkLst>
        </pc:graphicFrameChg>
        <pc:picChg chg="add del">
          <ac:chgData name="Diogo Gaspar" userId="5c676308-6f8a-42aa-bd1d-55cc34d90557" providerId="ADAL" clId="{EB4A74F5-E951-4544-9C52-C3A01461D57B}" dt="2023-12-02T16:46:16.817" v="928" actId="22"/>
          <ac:picMkLst>
            <pc:docMk/>
            <pc:sldMk cId="524485822" sldId="332"/>
            <ac:picMk id="56" creationId="{87134147-F6DB-4160-957A-9AE88DAB414F}"/>
          </ac:picMkLst>
        </pc:picChg>
        <pc:picChg chg="add del">
          <ac:chgData name="Diogo Gaspar" userId="5c676308-6f8a-42aa-bd1d-55cc34d90557" providerId="ADAL" clId="{EB4A74F5-E951-4544-9C52-C3A01461D57B}" dt="2023-12-02T16:46:20.434" v="930" actId="22"/>
          <ac:picMkLst>
            <pc:docMk/>
            <pc:sldMk cId="524485822" sldId="332"/>
            <ac:picMk id="58" creationId="{3B2BA278-43AA-40E2-CB14-630120D3E236}"/>
          </ac:picMkLst>
        </pc:picChg>
        <pc:picChg chg="add mod">
          <ac:chgData name="Diogo Gaspar" userId="5c676308-6f8a-42aa-bd1d-55cc34d90557" providerId="ADAL" clId="{EB4A74F5-E951-4544-9C52-C3A01461D57B}" dt="2023-12-02T16:58:46.012" v="1048" actId="1037"/>
          <ac:picMkLst>
            <pc:docMk/>
            <pc:sldMk cId="524485822" sldId="332"/>
            <ac:picMk id="60" creationId="{7CAAA5A9-1656-CD57-7CF3-7105F2C8C2E4}"/>
          </ac:picMkLst>
        </pc:picChg>
        <pc:picChg chg="add mod">
          <ac:chgData name="Diogo Gaspar" userId="5c676308-6f8a-42aa-bd1d-55cc34d90557" providerId="ADAL" clId="{EB4A74F5-E951-4544-9C52-C3A01461D57B}" dt="2023-12-02T16:58:46.012" v="1048" actId="1037"/>
          <ac:picMkLst>
            <pc:docMk/>
            <pc:sldMk cId="524485822" sldId="332"/>
            <ac:picMk id="62" creationId="{5F878921-020E-75B2-73C1-6618905698BA}"/>
          </ac:picMkLst>
        </pc:picChg>
        <pc:picChg chg="add mod">
          <ac:chgData name="Diogo Gaspar" userId="5c676308-6f8a-42aa-bd1d-55cc34d90557" providerId="ADAL" clId="{EB4A74F5-E951-4544-9C52-C3A01461D57B}" dt="2023-12-02T16:58:46.012" v="1048" actId="1037"/>
          <ac:picMkLst>
            <pc:docMk/>
            <pc:sldMk cId="524485822" sldId="332"/>
            <ac:picMk id="192" creationId="{8E040904-1FB0-7B4F-4EAB-26E0A8692818}"/>
          </ac:picMkLst>
        </pc:picChg>
        <pc:picChg chg="add mod">
          <ac:chgData name="Diogo Gaspar" userId="5c676308-6f8a-42aa-bd1d-55cc34d90557" providerId="ADAL" clId="{EB4A74F5-E951-4544-9C52-C3A01461D57B}" dt="2023-12-02T16:58:46.012" v="1048" actId="1037"/>
          <ac:picMkLst>
            <pc:docMk/>
            <pc:sldMk cId="524485822" sldId="332"/>
            <ac:picMk id="194" creationId="{B973CDDD-E4AA-A2E8-249C-6EFF6EA4993D}"/>
          </ac:picMkLst>
        </pc:picChg>
        <pc:picChg chg="add mod">
          <ac:chgData name="Diogo Gaspar" userId="5c676308-6f8a-42aa-bd1d-55cc34d90557" providerId="ADAL" clId="{EB4A74F5-E951-4544-9C52-C3A01461D57B}" dt="2023-12-02T16:58:46.012" v="1048" actId="1037"/>
          <ac:picMkLst>
            <pc:docMk/>
            <pc:sldMk cId="524485822" sldId="332"/>
            <ac:picMk id="196" creationId="{D4FC3923-43E3-2054-3133-6D87E269B7F2}"/>
          </ac:picMkLst>
        </pc:picChg>
      </pc:sldChg>
      <pc:sldChg chg="addSp delSp modSp mod">
        <pc:chgData name="Diogo Gaspar" userId="5c676308-6f8a-42aa-bd1d-55cc34d90557" providerId="ADAL" clId="{EB4A74F5-E951-4544-9C52-C3A01461D57B}" dt="2023-12-03T19:14:11.226" v="1395" actId="478"/>
        <pc:sldMkLst>
          <pc:docMk/>
          <pc:sldMk cId="75265002" sldId="333"/>
        </pc:sldMkLst>
        <pc:spChg chg="add del mod">
          <ac:chgData name="Diogo Gaspar" userId="5c676308-6f8a-42aa-bd1d-55cc34d90557" providerId="ADAL" clId="{EB4A74F5-E951-4544-9C52-C3A01461D57B}" dt="2023-12-03T19:06:57.646" v="1349"/>
          <ac:spMkLst>
            <pc:docMk/>
            <pc:sldMk cId="75265002" sldId="333"/>
            <ac:spMk id="3" creationId="{DFF57E9A-0909-0BDD-8606-E7E524725EF7}"/>
          </ac:spMkLst>
        </pc:spChg>
        <pc:spChg chg="add mod">
          <ac:chgData name="Diogo Gaspar" userId="5c676308-6f8a-42aa-bd1d-55cc34d90557" providerId="ADAL" clId="{EB4A74F5-E951-4544-9C52-C3A01461D57B}" dt="2023-12-03T19:07:00.227" v="1351"/>
          <ac:spMkLst>
            <pc:docMk/>
            <pc:sldMk cId="75265002" sldId="333"/>
            <ac:spMk id="4" creationId="{EF6287B3-D6E7-96AD-07AB-85C958972F69}"/>
          </ac:spMkLst>
        </pc:spChg>
        <pc:spChg chg="del">
          <ac:chgData name="Diogo Gaspar" userId="5c676308-6f8a-42aa-bd1d-55cc34d90557" providerId="ADAL" clId="{EB4A74F5-E951-4544-9C52-C3A01461D57B}" dt="2023-12-03T19:06:59.425" v="1350" actId="478"/>
          <ac:spMkLst>
            <pc:docMk/>
            <pc:sldMk cId="75265002" sldId="333"/>
            <ac:spMk id="14" creationId="{7D52AF40-9054-36FA-D0AA-E1A03D9C9529}"/>
          </ac:spMkLst>
        </pc:spChg>
        <pc:spChg chg="del">
          <ac:chgData name="Diogo Gaspar" userId="5c676308-6f8a-42aa-bd1d-55cc34d90557" providerId="ADAL" clId="{EB4A74F5-E951-4544-9C52-C3A01461D57B}" dt="2023-12-03T19:14:11.226" v="1395" actId="478"/>
          <ac:spMkLst>
            <pc:docMk/>
            <pc:sldMk cId="75265002" sldId="333"/>
            <ac:spMk id="17" creationId="{3A47A9B7-A1AF-2FE5-25BA-F6731E6ADAA2}"/>
          </ac:spMkLst>
        </pc:spChg>
        <pc:picChg chg="add del mod">
          <ac:chgData name="Diogo Gaspar" userId="5c676308-6f8a-42aa-bd1d-55cc34d90557" providerId="ADAL" clId="{EB4A74F5-E951-4544-9C52-C3A01461D57B}" dt="2023-12-03T19:07:27.269" v="1356" actId="478"/>
          <ac:picMkLst>
            <pc:docMk/>
            <pc:sldMk cId="75265002" sldId="333"/>
            <ac:picMk id="15" creationId="{1A1C68EC-AB58-18B7-2FD0-C10789CD906A}"/>
          </ac:picMkLst>
        </pc:picChg>
        <pc:picChg chg="add mod">
          <ac:chgData name="Diogo Gaspar" userId="5c676308-6f8a-42aa-bd1d-55cc34d90557" providerId="ADAL" clId="{EB4A74F5-E951-4544-9C52-C3A01461D57B}" dt="2023-12-03T19:08:18.925" v="1363" actId="1076"/>
          <ac:picMkLst>
            <pc:docMk/>
            <pc:sldMk cId="75265002" sldId="333"/>
            <ac:picMk id="19" creationId="{56177982-2252-0100-72D1-21EFC4922CA3}"/>
          </ac:picMkLst>
        </pc:picChg>
      </pc:sldChg>
      <pc:sldChg chg="addSp modSp mod">
        <pc:chgData name="Diogo Gaspar" userId="5c676308-6f8a-42aa-bd1d-55cc34d90557" providerId="ADAL" clId="{EB4A74F5-E951-4544-9C52-C3A01461D57B}" dt="2023-12-03T19:10:49.119" v="1382" actId="1076"/>
        <pc:sldMkLst>
          <pc:docMk/>
          <pc:sldMk cId="2906575432" sldId="336"/>
        </pc:sldMkLst>
        <pc:picChg chg="add mod">
          <ac:chgData name="Diogo Gaspar" userId="5c676308-6f8a-42aa-bd1d-55cc34d90557" providerId="ADAL" clId="{EB4A74F5-E951-4544-9C52-C3A01461D57B}" dt="2023-12-03T19:10:49.119" v="1382" actId="1076"/>
          <ac:picMkLst>
            <pc:docMk/>
            <pc:sldMk cId="2906575432" sldId="336"/>
            <ac:picMk id="21" creationId="{852A9DD6-1ADA-EFF0-AB81-A9E86A4FA040}"/>
          </ac:picMkLst>
        </pc:picChg>
      </pc:sldChg>
      <pc:sldChg chg="addSp delSp modSp mod">
        <pc:chgData name="Diogo Gaspar" userId="5c676308-6f8a-42aa-bd1d-55cc34d90557" providerId="ADAL" clId="{EB4A74F5-E951-4544-9C52-C3A01461D57B}" dt="2023-12-03T20:50:38.291" v="1445" actId="1076"/>
        <pc:sldMkLst>
          <pc:docMk/>
          <pc:sldMk cId="3453772919" sldId="337"/>
        </pc:sldMkLst>
        <pc:spChg chg="add mod">
          <ac:chgData name="Diogo Gaspar" userId="5c676308-6f8a-42aa-bd1d-55cc34d90557" providerId="ADAL" clId="{EB4A74F5-E951-4544-9C52-C3A01461D57B}" dt="2023-12-03T20:41:12.631" v="1410"/>
          <ac:spMkLst>
            <pc:docMk/>
            <pc:sldMk cId="3453772919" sldId="337"/>
            <ac:spMk id="2" creationId="{ED252B7E-0D1D-FCDF-BE55-1C250F0A1D64}"/>
          </ac:spMkLst>
        </pc:spChg>
        <pc:spChg chg="del mod">
          <ac:chgData name="Diogo Gaspar" userId="5c676308-6f8a-42aa-bd1d-55cc34d90557" providerId="ADAL" clId="{EB4A74F5-E951-4544-9C52-C3A01461D57B}" dt="2023-12-03T20:48:53.370" v="1425" actId="478"/>
          <ac:spMkLst>
            <pc:docMk/>
            <pc:sldMk cId="3453772919" sldId="337"/>
            <ac:spMk id="9" creationId="{41F52F2F-68FB-EAD2-FEA9-FA3AE96C0E6F}"/>
          </ac:spMkLst>
        </pc:spChg>
        <pc:spChg chg="add del mod">
          <ac:chgData name="Diogo Gaspar" userId="5c676308-6f8a-42aa-bd1d-55cc34d90557" providerId="ADAL" clId="{EB4A74F5-E951-4544-9C52-C3A01461D57B}" dt="2023-12-03T20:48:40.787" v="1421" actId="478"/>
          <ac:spMkLst>
            <pc:docMk/>
            <pc:sldMk cId="3453772919" sldId="337"/>
            <ac:spMk id="10" creationId="{497FD4CC-4BF2-6BEF-3376-34BAB44B2F1A}"/>
          </ac:spMkLst>
        </pc:spChg>
        <pc:spChg chg="add mod">
          <ac:chgData name="Diogo Gaspar" userId="5c676308-6f8a-42aa-bd1d-55cc34d90557" providerId="ADAL" clId="{EB4A74F5-E951-4544-9C52-C3A01461D57B}" dt="2023-12-03T20:48:51.014" v="1424"/>
          <ac:spMkLst>
            <pc:docMk/>
            <pc:sldMk cId="3453772919" sldId="337"/>
            <ac:spMk id="11" creationId="{7755A91F-149D-E363-6CF4-E81616FAE8F4}"/>
          </ac:spMkLst>
        </pc:spChg>
        <pc:spChg chg="add del mod">
          <ac:chgData name="Diogo Gaspar" userId="5c676308-6f8a-42aa-bd1d-55cc34d90557" providerId="ADAL" clId="{EB4A74F5-E951-4544-9C52-C3A01461D57B}" dt="2023-12-03T20:48:56.582" v="1426" actId="478"/>
          <ac:spMkLst>
            <pc:docMk/>
            <pc:sldMk cId="3453772919" sldId="337"/>
            <ac:spMk id="13" creationId="{942ADC66-14F9-9FD6-4886-FDFE01E59987}"/>
          </ac:spMkLst>
        </pc:spChg>
        <pc:graphicFrameChg chg="mod modGraphic">
          <ac:chgData name="Diogo Gaspar" userId="5c676308-6f8a-42aa-bd1d-55cc34d90557" providerId="ADAL" clId="{EB4A74F5-E951-4544-9C52-C3A01461D57B}" dt="2023-12-03T20:50:38.291" v="1445" actId="1076"/>
          <ac:graphicFrameMkLst>
            <pc:docMk/>
            <pc:sldMk cId="3453772919" sldId="337"/>
            <ac:graphicFrameMk id="7" creationId="{31BDA558-DD56-5DAA-4CA5-A9B2F0FEA803}"/>
          </ac:graphicFrameMkLst>
        </pc:graphicFrameChg>
        <pc:picChg chg="add mod">
          <ac:chgData name="Diogo Gaspar" userId="5c676308-6f8a-42aa-bd1d-55cc34d90557" providerId="ADAL" clId="{EB4A74F5-E951-4544-9C52-C3A01461D57B}" dt="2023-12-03T20:47:35.885" v="1415" actId="1076"/>
          <ac:picMkLst>
            <pc:docMk/>
            <pc:sldMk cId="3453772919" sldId="337"/>
            <ac:picMk id="8" creationId="{4DCAD3D0-B8C2-E19C-BF2A-CFD1DCC23501}"/>
          </ac:picMkLst>
        </pc:picChg>
      </pc:sldChg>
      <pc:sldChg chg="addSp delSp modSp mod">
        <pc:chgData name="Diogo Gaspar" userId="5c676308-6f8a-42aa-bd1d-55cc34d90557" providerId="ADAL" clId="{EB4A74F5-E951-4544-9C52-C3A01461D57B}" dt="2023-12-03T20:50:07.382" v="1440" actId="207"/>
        <pc:sldMkLst>
          <pc:docMk/>
          <pc:sldMk cId="4166292298" sldId="338"/>
        </pc:sldMkLst>
        <pc:spChg chg="add mod">
          <ac:chgData name="Diogo Gaspar" userId="5c676308-6f8a-42aa-bd1d-55cc34d90557" providerId="ADAL" clId="{EB4A74F5-E951-4544-9C52-C3A01461D57B}" dt="2023-12-03T20:48:07.610" v="1416"/>
          <ac:spMkLst>
            <pc:docMk/>
            <pc:sldMk cId="4166292298" sldId="338"/>
            <ac:spMk id="2" creationId="{EFCC18F2-CD93-E470-F900-7243DCC01B67}"/>
          </ac:spMkLst>
        </pc:spChg>
        <pc:spChg chg="del">
          <ac:chgData name="Diogo Gaspar" userId="5c676308-6f8a-42aa-bd1d-55cc34d90557" providerId="ADAL" clId="{EB4A74F5-E951-4544-9C52-C3A01461D57B}" dt="2023-12-03T20:49:04.895" v="1427" actId="478"/>
          <ac:spMkLst>
            <pc:docMk/>
            <pc:sldMk cId="4166292298" sldId="338"/>
            <ac:spMk id="8" creationId="{8484F9B2-78F3-8310-FB74-1BD5BBCC8F2F}"/>
          </ac:spMkLst>
        </pc:spChg>
        <pc:spChg chg="add del mod">
          <ac:chgData name="Diogo Gaspar" userId="5c676308-6f8a-42aa-bd1d-55cc34d90557" providerId="ADAL" clId="{EB4A74F5-E951-4544-9C52-C3A01461D57B}" dt="2023-12-03T20:49:13.268" v="1429" actId="478"/>
          <ac:spMkLst>
            <pc:docMk/>
            <pc:sldMk cId="4166292298" sldId="338"/>
            <ac:spMk id="10" creationId="{96897626-F923-BAAE-7B3D-1DE94D6A159F}"/>
          </ac:spMkLst>
        </pc:spChg>
        <pc:spChg chg="add mod">
          <ac:chgData name="Diogo Gaspar" userId="5c676308-6f8a-42aa-bd1d-55cc34d90557" providerId="ADAL" clId="{EB4A74F5-E951-4544-9C52-C3A01461D57B}" dt="2023-12-03T20:49:15.670" v="1430" actId="20577"/>
          <ac:spMkLst>
            <pc:docMk/>
            <pc:sldMk cId="4166292298" sldId="338"/>
            <ac:spMk id="11" creationId="{12FF3163-46F2-616F-E15D-251301D4B84B}"/>
          </ac:spMkLst>
        </pc:spChg>
        <pc:graphicFrameChg chg="modGraphic">
          <ac:chgData name="Diogo Gaspar" userId="5c676308-6f8a-42aa-bd1d-55cc34d90557" providerId="ADAL" clId="{EB4A74F5-E951-4544-9C52-C3A01461D57B}" dt="2023-12-03T20:50:07.382" v="1440" actId="207"/>
          <ac:graphicFrameMkLst>
            <pc:docMk/>
            <pc:sldMk cId="4166292298" sldId="338"/>
            <ac:graphicFrameMk id="3" creationId="{2F687290-EC4B-040A-F352-043E446A5741}"/>
          </ac:graphicFrameMkLst>
        </pc:graphicFrameChg>
        <pc:picChg chg="add mod">
          <ac:chgData name="Diogo Gaspar" userId="5c676308-6f8a-42aa-bd1d-55cc34d90557" providerId="ADAL" clId="{EB4A74F5-E951-4544-9C52-C3A01461D57B}" dt="2023-12-03T20:48:07.610" v="1416"/>
          <ac:picMkLst>
            <pc:docMk/>
            <pc:sldMk cId="4166292298" sldId="338"/>
            <ac:picMk id="7" creationId="{0C22595F-DD6D-FB1E-063F-58DAD635B60C}"/>
          </ac:picMkLst>
        </pc:picChg>
      </pc:sldChg>
      <pc:sldChg chg="addSp delSp modSp mod">
        <pc:chgData name="Diogo Gaspar" userId="5c676308-6f8a-42aa-bd1d-55cc34d90557" providerId="ADAL" clId="{EB4A74F5-E951-4544-9C52-C3A01461D57B}" dt="2023-12-03T20:49:56.141" v="1438" actId="207"/>
        <pc:sldMkLst>
          <pc:docMk/>
          <pc:sldMk cId="3423487090" sldId="339"/>
        </pc:sldMkLst>
        <pc:spChg chg="add mod">
          <ac:chgData name="Diogo Gaspar" userId="5c676308-6f8a-42aa-bd1d-55cc34d90557" providerId="ADAL" clId="{EB4A74F5-E951-4544-9C52-C3A01461D57B}" dt="2023-12-03T20:48:10.703" v="1417"/>
          <ac:spMkLst>
            <pc:docMk/>
            <pc:sldMk cId="3423487090" sldId="339"/>
            <ac:spMk id="2" creationId="{E3C302D4-AD0A-D604-D570-C0A4B722BC1D}"/>
          </ac:spMkLst>
        </pc:spChg>
        <pc:spChg chg="del">
          <ac:chgData name="Diogo Gaspar" userId="5c676308-6f8a-42aa-bd1d-55cc34d90557" providerId="ADAL" clId="{EB4A74F5-E951-4544-9C52-C3A01461D57B}" dt="2023-12-03T20:49:19.833" v="1431" actId="478"/>
          <ac:spMkLst>
            <pc:docMk/>
            <pc:sldMk cId="3423487090" sldId="339"/>
            <ac:spMk id="8" creationId="{0527D9C1-32E5-F0B4-0CEA-AC3057E1B478}"/>
          </ac:spMkLst>
        </pc:spChg>
        <pc:spChg chg="add del mod">
          <ac:chgData name="Diogo Gaspar" userId="5c676308-6f8a-42aa-bd1d-55cc34d90557" providerId="ADAL" clId="{EB4A74F5-E951-4544-9C52-C3A01461D57B}" dt="2023-12-03T20:49:24.964" v="1433" actId="478"/>
          <ac:spMkLst>
            <pc:docMk/>
            <pc:sldMk cId="3423487090" sldId="339"/>
            <ac:spMk id="10" creationId="{B9996A1C-877F-3957-5DAF-1C36F14C7662}"/>
          </ac:spMkLst>
        </pc:spChg>
        <pc:spChg chg="add mod">
          <ac:chgData name="Diogo Gaspar" userId="5c676308-6f8a-42aa-bd1d-55cc34d90557" providerId="ADAL" clId="{EB4A74F5-E951-4544-9C52-C3A01461D57B}" dt="2023-12-03T20:49:27.623" v="1435" actId="20577"/>
          <ac:spMkLst>
            <pc:docMk/>
            <pc:sldMk cId="3423487090" sldId="339"/>
            <ac:spMk id="11" creationId="{77313443-EBE4-4B88-948B-90578DCD094F}"/>
          </ac:spMkLst>
        </pc:spChg>
        <pc:graphicFrameChg chg="mod modGraphic">
          <ac:chgData name="Diogo Gaspar" userId="5c676308-6f8a-42aa-bd1d-55cc34d90557" providerId="ADAL" clId="{EB4A74F5-E951-4544-9C52-C3A01461D57B}" dt="2023-12-03T20:49:56.141" v="1438" actId="207"/>
          <ac:graphicFrameMkLst>
            <pc:docMk/>
            <pc:sldMk cId="3423487090" sldId="339"/>
            <ac:graphicFrameMk id="7" creationId="{DF19D934-0070-F5F2-7816-5B8BE0EF51B7}"/>
          </ac:graphicFrameMkLst>
        </pc:graphicFrameChg>
        <pc:picChg chg="add mod">
          <ac:chgData name="Diogo Gaspar" userId="5c676308-6f8a-42aa-bd1d-55cc34d90557" providerId="ADAL" clId="{EB4A74F5-E951-4544-9C52-C3A01461D57B}" dt="2023-12-03T20:48:10.703" v="1417"/>
          <ac:picMkLst>
            <pc:docMk/>
            <pc:sldMk cId="3423487090" sldId="339"/>
            <ac:picMk id="3" creationId="{9DFFAD54-352C-006A-4809-F3364E8E86ED}"/>
          </ac:picMkLst>
        </pc:picChg>
      </pc:sldChg>
    </pc:docChg>
  </pc:docChgLst>
  <pc:docChgLst>
    <pc:chgData name="Diogo Gaspar" userId="S::20222171@novaims.unl.pt::5c676308-6f8a-42aa-bd1d-55cc34d90557" providerId="AD" clId="Web-{52017D7F-BAA8-19A6-E099-78B89CF0466E}"/>
    <pc:docChg chg="modSld">
      <pc:chgData name="Diogo Gaspar" userId="S::20222171@novaims.unl.pt::5c676308-6f8a-42aa-bd1d-55cc34d90557" providerId="AD" clId="Web-{52017D7F-BAA8-19A6-E099-78B89CF0466E}" dt="2023-12-02T19:44:58.011" v="3" actId="14100"/>
      <pc:docMkLst>
        <pc:docMk/>
      </pc:docMkLst>
      <pc:sldChg chg="modSp">
        <pc:chgData name="Diogo Gaspar" userId="S::20222171@novaims.unl.pt::5c676308-6f8a-42aa-bd1d-55cc34d90557" providerId="AD" clId="Web-{52017D7F-BAA8-19A6-E099-78B89CF0466E}" dt="2023-12-02T19:44:58.011" v="3" actId="14100"/>
        <pc:sldMkLst>
          <pc:docMk/>
          <pc:sldMk cId="4026755547" sldId="327"/>
        </pc:sldMkLst>
        <pc:picChg chg="mod">
          <ac:chgData name="Diogo Gaspar" userId="S::20222171@novaims.unl.pt::5c676308-6f8a-42aa-bd1d-55cc34d90557" providerId="AD" clId="Web-{52017D7F-BAA8-19A6-E099-78B89CF0466E}" dt="2023-12-02T19:44:58.011" v="3" actId="14100"/>
          <ac:picMkLst>
            <pc:docMk/>
            <pc:sldMk cId="4026755547" sldId="327"/>
            <ac:picMk id="17" creationId="{FC17FC10-2D01-7C81-0286-C1DEAE02723E}"/>
          </ac:picMkLst>
        </pc:picChg>
      </pc:sldChg>
    </pc:docChg>
  </pc:docChgLst>
  <pc:docChgLst>
    <pc:chgData name="Tiago Manuel Queiros Ferreira" userId="cb0cf40a-5d31-4e8f-b77d-e2f6016dff05" providerId="ADAL" clId="{B684E983-6CA0-4D24-B6FB-2C41FD836EF9}"/>
    <pc:docChg chg="undo custSel addSld delSld modSld modSection">
      <pc:chgData name="Tiago Manuel Queiros Ferreira" userId="cb0cf40a-5d31-4e8f-b77d-e2f6016dff05" providerId="ADAL" clId="{B684E983-6CA0-4D24-B6FB-2C41FD836EF9}" dt="2023-12-03T19:57:03.626" v="2179" actId="20577"/>
      <pc:docMkLst>
        <pc:docMk/>
      </pc:docMkLst>
      <pc:sldChg chg="addSp delSp modSp mod">
        <pc:chgData name="Tiago Manuel Queiros Ferreira" userId="cb0cf40a-5d31-4e8f-b77d-e2f6016dff05" providerId="ADAL" clId="{B684E983-6CA0-4D24-B6FB-2C41FD836EF9}" dt="2023-12-03T19:57:03.626" v="2179" actId="20577"/>
        <pc:sldMkLst>
          <pc:docMk/>
          <pc:sldMk cId="2940488995" sldId="328"/>
        </pc:sldMkLst>
        <pc:spChg chg="mod">
          <ac:chgData name="Tiago Manuel Queiros Ferreira" userId="cb0cf40a-5d31-4e8f-b77d-e2f6016dff05" providerId="ADAL" clId="{B684E983-6CA0-4D24-B6FB-2C41FD836EF9}" dt="2023-12-03T18:05:58.237" v="1684" actId="1076"/>
          <ac:spMkLst>
            <pc:docMk/>
            <pc:sldMk cId="2940488995" sldId="328"/>
            <ac:spMk id="8" creationId="{28221214-4642-0ADD-FD83-A903122AC436}"/>
          </ac:spMkLst>
        </pc:spChg>
        <pc:spChg chg="del mod">
          <ac:chgData name="Tiago Manuel Queiros Ferreira" userId="cb0cf40a-5d31-4e8f-b77d-e2f6016dff05" providerId="ADAL" clId="{B684E983-6CA0-4D24-B6FB-2C41FD836EF9}" dt="2023-12-03T19:52:59.693" v="2083" actId="478"/>
          <ac:spMkLst>
            <pc:docMk/>
            <pc:sldMk cId="2940488995" sldId="328"/>
            <ac:spMk id="11" creationId="{F8E4A84F-1E37-9FF5-625B-4D345DF23388}"/>
          </ac:spMkLst>
        </pc:spChg>
        <pc:spChg chg="add mod">
          <ac:chgData name="Tiago Manuel Queiros Ferreira" userId="cb0cf40a-5d31-4e8f-b77d-e2f6016dff05" providerId="ADAL" clId="{B684E983-6CA0-4D24-B6FB-2C41FD836EF9}" dt="2023-12-03T18:22:32.541" v="1768" actId="1076"/>
          <ac:spMkLst>
            <pc:docMk/>
            <pc:sldMk cId="2940488995" sldId="328"/>
            <ac:spMk id="15" creationId="{F6710467-AF7E-8734-4AC5-DC4BDA226A89}"/>
          </ac:spMkLst>
        </pc:spChg>
        <pc:spChg chg="mod">
          <ac:chgData name="Tiago Manuel Queiros Ferreira" userId="cb0cf40a-5d31-4e8f-b77d-e2f6016dff05" providerId="ADAL" clId="{B684E983-6CA0-4D24-B6FB-2C41FD836EF9}" dt="2023-12-03T19:48:33.861" v="2077" actId="20577"/>
          <ac:spMkLst>
            <pc:docMk/>
            <pc:sldMk cId="2940488995" sldId="328"/>
            <ac:spMk id="17" creationId="{8D87EEB7-36AE-8F74-0886-01DC4DB610C5}"/>
          </ac:spMkLst>
        </pc:spChg>
        <pc:spChg chg="mod">
          <ac:chgData name="Tiago Manuel Queiros Ferreira" userId="cb0cf40a-5d31-4e8f-b77d-e2f6016dff05" providerId="ADAL" clId="{B684E983-6CA0-4D24-B6FB-2C41FD836EF9}" dt="2023-12-03T19:46:33.518" v="2065" actId="20577"/>
          <ac:spMkLst>
            <pc:docMk/>
            <pc:sldMk cId="2940488995" sldId="328"/>
            <ac:spMk id="18" creationId="{40064A7D-584B-1274-B7E4-E972DDBD2797}"/>
          </ac:spMkLst>
        </pc:spChg>
        <pc:spChg chg="add mod">
          <ac:chgData name="Tiago Manuel Queiros Ferreira" userId="cb0cf40a-5d31-4e8f-b77d-e2f6016dff05" providerId="ADAL" clId="{B684E983-6CA0-4D24-B6FB-2C41FD836EF9}" dt="2023-12-03T18:25:52.667" v="1774" actId="20577"/>
          <ac:spMkLst>
            <pc:docMk/>
            <pc:sldMk cId="2940488995" sldId="328"/>
            <ac:spMk id="19" creationId="{8AA99BE3-2775-5871-DD08-F90433E52ED5}"/>
          </ac:spMkLst>
        </pc:spChg>
        <pc:spChg chg="del mod">
          <ac:chgData name="Tiago Manuel Queiros Ferreira" userId="cb0cf40a-5d31-4e8f-b77d-e2f6016dff05" providerId="ADAL" clId="{B684E983-6CA0-4D24-B6FB-2C41FD836EF9}" dt="2023-12-03T19:56:35.626" v="2090" actId="478"/>
          <ac:spMkLst>
            <pc:docMk/>
            <pc:sldMk cId="2940488995" sldId="328"/>
            <ac:spMk id="20" creationId="{07FAD761-7543-DA69-9FED-7FE196453311}"/>
          </ac:spMkLst>
        </pc:spChg>
        <pc:spChg chg="add mod">
          <ac:chgData name="Tiago Manuel Queiros Ferreira" userId="cb0cf40a-5d31-4e8f-b77d-e2f6016dff05" providerId="ADAL" clId="{B684E983-6CA0-4D24-B6FB-2C41FD836EF9}" dt="2023-12-03T19:21:43.268" v="1963" actId="20577"/>
          <ac:spMkLst>
            <pc:docMk/>
            <pc:sldMk cId="2940488995" sldId="328"/>
            <ac:spMk id="23" creationId="{DD06F813-7F0A-9DA2-F4D6-2204F55D30E7}"/>
          </ac:spMkLst>
        </pc:spChg>
        <pc:spChg chg="mod">
          <ac:chgData name="Tiago Manuel Queiros Ferreira" userId="cb0cf40a-5d31-4e8f-b77d-e2f6016dff05" providerId="ADAL" clId="{B684E983-6CA0-4D24-B6FB-2C41FD836EF9}" dt="2023-12-03T19:56:49.902" v="2136" actId="20577"/>
          <ac:spMkLst>
            <pc:docMk/>
            <pc:sldMk cId="2940488995" sldId="328"/>
            <ac:spMk id="29" creationId="{EFDA52E7-1E06-8D56-8444-5FB97BCB9400}"/>
          </ac:spMkLst>
        </pc:spChg>
        <pc:spChg chg="mod">
          <ac:chgData name="Tiago Manuel Queiros Ferreira" userId="cb0cf40a-5d31-4e8f-b77d-e2f6016dff05" providerId="ADAL" clId="{B684E983-6CA0-4D24-B6FB-2C41FD836EF9}" dt="2023-12-03T19:48:29.004" v="2076" actId="20577"/>
          <ac:spMkLst>
            <pc:docMk/>
            <pc:sldMk cId="2940488995" sldId="328"/>
            <ac:spMk id="30" creationId="{E0A67116-78FB-15F6-48B9-658AF6FE36A6}"/>
          </ac:spMkLst>
        </pc:spChg>
        <pc:spChg chg="mod">
          <ac:chgData name="Tiago Manuel Queiros Ferreira" userId="cb0cf40a-5d31-4e8f-b77d-e2f6016dff05" providerId="ADAL" clId="{B684E983-6CA0-4D24-B6FB-2C41FD836EF9}" dt="2023-12-03T19:46:43.950" v="2067" actId="20577"/>
          <ac:spMkLst>
            <pc:docMk/>
            <pc:sldMk cId="2940488995" sldId="328"/>
            <ac:spMk id="31" creationId="{3CB7EEAB-3227-362E-7B17-90BF7825213C}"/>
          </ac:spMkLst>
        </pc:spChg>
        <pc:spChg chg="mod">
          <ac:chgData name="Tiago Manuel Queiros Ferreira" userId="cb0cf40a-5d31-4e8f-b77d-e2f6016dff05" providerId="ADAL" clId="{B684E983-6CA0-4D24-B6FB-2C41FD836EF9}" dt="2023-12-03T19:46:20.192" v="2045" actId="20577"/>
          <ac:spMkLst>
            <pc:docMk/>
            <pc:sldMk cId="2940488995" sldId="328"/>
            <ac:spMk id="61" creationId="{59FC91F2-9942-E45E-83A1-A57465B062EB}"/>
          </ac:spMkLst>
        </pc:spChg>
        <pc:spChg chg="mod">
          <ac:chgData name="Tiago Manuel Queiros Ferreira" userId="cb0cf40a-5d31-4e8f-b77d-e2f6016dff05" providerId="ADAL" clId="{B684E983-6CA0-4D24-B6FB-2C41FD836EF9}" dt="2023-12-03T19:57:03.626" v="2179" actId="20577"/>
          <ac:spMkLst>
            <pc:docMk/>
            <pc:sldMk cId="2940488995" sldId="328"/>
            <ac:spMk id="224" creationId="{C413FEED-0E9A-699A-9BD1-08B5FFE02920}"/>
          </ac:spMkLst>
        </pc:spChg>
        <pc:spChg chg="mod">
          <ac:chgData name="Tiago Manuel Queiros Ferreira" userId="cb0cf40a-5d31-4e8f-b77d-e2f6016dff05" providerId="ADAL" clId="{B684E983-6CA0-4D24-B6FB-2C41FD836EF9}" dt="2023-12-03T19:46:51.005" v="2071" actId="20577"/>
          <ac:spMkLst>
            <pc:docMk/>
            <pc:sldMk cId="2940488995" sldId="328"/>
            <ac:spMk id="225" creationId="{D1759702-93FD-5C42-C5FE-79F3F352C9EF}"/>
          </ac:spMkLst>
        </pc:spChg>
        <pc:spChg chg="mod">
          <ac:chgData name="Tiago Manuel Queiros Ferreira" userId="cb0cf40a-5d31-4e8f-b77d-e2f6016dff05" providerId="ADAL" clId="{B684E983-6CA0-4D24-B6FB-2C41FD836EF9}" dt="2023-12-03T19:48:44.702" v="2078" actId="20577"/>
          <ac:spMkLst>
            <pc:docMk/>
            <pc:sldMk cId="2940488995" sldId="328"/>
            <ac:spMk id="226" creationId="{0928FB88-74E5-EA92-26E8-35826B8B7378}"/>
          </ac:spMkLst>
        </pc:spChg>
        <pc:spChg chg="del">
          <ac:chgData name="Tiago Manuel Queiros Ferreira" userId="cb0cf40a-5d31-4e8f-b77d-e2f6016dff05" providerId="ADAL" clId="{B684E983-6CA0-4D24-B6FB-2C41FD836EF9}" dt="2023-12-03T18:05:47.058" v="1680" actId="478"/>
          <ac:spMkLst>
            <pc:docMk/>
            <pc:sldMk cId="2940488995" sldId="328"/>
            <ac:spMk id="229" creationId="{EE1694DC-E05B-7263-508F-FB6C502A90F8}"/>
          </ac:spMkLst>
        </pc:spChg>
        <pc:spChg chg="del">
          <ac:chgData name="Tiago Manuel Queiros Ferreira" userId="cb0cf40a-5d31-4e8f-b77d-e2f6016dff05" providerId="ADAL" clId="{B684E983-6CA0-4D24-B6FB-2C41FD836EF9}" dt="2023-12-03T18:05:48.206" v="1681" actId="478"/>
          <ac:spMkLst>
            <pc:docMk/>
            <pc:sldMk cId="2940488995" sldId="328"/>
            <ac:spMk id="230" creationId="{9B2B67B7-7C4B-47FF-CBDD-8105AEAF204E}"/>
          </ac:spMkLst>
        </pc:spChg>
        <pc:spChg chg="del">
          <ac:chgData name="Tiago Manuel Queiros Ferreira" userId="cb0cf40a-5d31-4e8f-b77d-e2f6016dff05" providerId="ADAL" clId="{B684E983-6CA0-4D24-B6FB-2C41FD836EF9}" dt="2023-12-03T18:05:49.380" v="1682" actId="478"/>
          <ac:spMkLst>
            <pc:docMk/>
            <pc:sldMk cId="2940488995" sldId="328"/>
            <ac:spMk id="231" creationId="{2323791B-8ADE-0C1B-212E-FABDF2B0E443}"/>
          </ac:spMkLst>
        </pc:spChg>
        <pc:spChg chg="mod">
          <ac:chgData name="Tiago Manuel Queiros Ferreira" userId="cb0cf40a-5d31-4e8f-b77d-e2f6016dff05" providerId="ADAL" clId="{B684E983-6CA0-4D24-B6FB-2C41FD836EF9}" dt="2023-12-03T18:05:58.237" v="1684" actId="1076"/>
          <ac:spMkLst>
            <pc:docMk/>
            <pc:sldMk cId="2940488995" sldId="328"/>
            <ac:spMk id="232" creationId="{5901B8AB-1939-8213-6989-CB479429EF24}"/>
          </ac:spMkLst>
        </pc:spChg>
        <pc:spChg chg="mod">
          <ac:chgData name="Tiago Manuel Queiros Ferreira" userId="cb0cf40a-5d31-4e8f-b77d-e2f6016dff05" providerId="ADAL" clId="{B684E983-6CA0-4D24-B6FB-2C41FD836EF9}" dt="2023-12-03T18:05:58.237" v="1684" actId="1076"/>
          <ac:spMkLst>
            <pc:docMk/>
            <pc:sldMk cId="2940488995" sldId="328"/>
            <ac:spMk id="234" creationId="{B79A7A41-EF0B-BDDE-292C-54B5EB2C7533}"/>
          </ac:spMkLst>
        </pc:spChg>
        <pc:spChg chg="mod">
          <ac:chgData name="Tiago Manuel Queiros Ferreira" userId="cb0cf40a-5d31-4e8f-b77d-e2f6016dff05" providerId="ADAL" clId="{B684E983-6CA0-4D24-B6FB-2C41FD836EF9}" dt="2023-12-03T18:05:58.237" v="1684" actId="1076"/>
          <ac:spMkLst>
            <pc:docMk/>
            <pc:sldMk cId="2940488995" sldId="328"/>
            <ac:spMk id="235" creationId="{E816D16D-9E90-F8E1-F096-9AE740E8DDAE}"/>
          </ac:spMkLst>
        </pc:spChg>
        <pc:spChg chg="mod">
          <ac:chgData name="Tiago Manuel Queiros Ferreira" userId="cb0cf40a-5d31-4e8f-b77d-e2f6016dff05" providerId="ADAL" clId="{B684E983-6CA0-4D24-B6FB-2C41FD836EF9}" dt="2023-12-03T18:05:58.237" v="1684" actId="1076"/>
          <ac:spMkLst>
            <pc:docMk/>
            <pc:sldMk cId="2940488995" sldId="328"/>
            <ac:spMk id="236" creationId="{278376ED-830A-6745-BAB9-1192DCC4E942}"/>
          </ac:spMkLst>
        </pc:spChg>
        <pc:spChg chg="mod">
          <ac:chgData name="Tiago Manuel Queiros Ferreira" userId="cb0cf40a-5d31-4e8f-b77d-e2f6016dff05" providerId="ADAL" clId="{B684E983-6CA0-4D24-B6FB-2C41FD836EF9}" dt="2023-12-03T18:05:58.237" v="1684" actId="1076"/>
          <ac:spMkLst>
            <pc:docMk/>
            <pc:sldMk cId="2940488995" sldId="328"/>
            <ac:spMk id="237" creationId="{D4349C85-6955-8EA6-1F19-498886618044}"/>
          </ac:spMkLst>
        </pc:spChg>
        <pc:spChg chg="del">
          <ac:chgData name="Tiago Manuel Queiros Ferreira" userId="cb0cf40a-5d31-4e8f-b77d-e2f6016dff05" providerId="ADAL" clId="{B684E983-6CA0-4D24-B6FB-2C41FD836EF9}" dt="2023-12-03T18:05:46.133" v="1679" actId="478"/>
          <ac:spMkLst>
            <pc:docMk/>
            <pc:sldMk cId="2940488995" sldId="328"/>
            <ac:spMk id="238" creationId="{5B61FBE2-EF11-5C7A-6A9C-4C26903B503B}"/>
          </ac:spMkLst>
        </pc:spChg>
        <pc:spChg chg="del">
          <ac:chgData name="Tiago Manuel Queiros Ferreira" userId="cb0cf40a-5d31-4e8f-b77d-e2f6016dff05" providerId="ADAL" clId="{B684E983-6CA0-4D24-B6FB-2C41FD836EF9}" dt="2023-12-03T18:05:44.218" v="1678" actId="478"/>
          <ac:spMkLst>
            <pc:docMk/>
            <pc:sldMk cId="2940488995" sldId="328"/>
            <ac:spMk id="239" creationId="{87E4DB4F-59EF-F98A-F65B-7935F4079BF7}"/>
          </ac:spMkLst>
        </pc:spChg>
        <pc:picChg chg="mod">
          <ac:chgData name="Tiago Manuel Queiros Ferreira" userId="cb0cf40a-5d31-4e8f-b77d-e2f6016dff05" providerId="ADAL" clId="{B684E983-6CA0-4D24-B6FB-2C41FD836EF9}" dt="2023-12-03T19:46:23.290" v="2046" actId="1076"/>
          <ac:picMkLst>
            <pc:docMk/>
            <pc:sldMk cId="2940488995" sldId="328"/>
            <ac:picMk id="2" creationId="{C1AED457-7A5F-3765-2E35-9D3C422E2340}"/>
          </ac:picMkLst>
        </pc:picChg>
        <pc:picChg chg="add mod">
          <ac:chgData name="Tiago Manuel Queiros Ferreira" userId="cb0cf40a-5d31-4e8f-b77d-e2f6016dff05" providerId="ADAL" clId="{B684E983-6CA0-4D24-B6FB-2C41FD836EF9}" dt="2023-12-03T19:27:42.221" v="1973" actId="1076"/>
          <ac:picMkLst>
            <pc:docMk/>
            <pc:sldMk cId="2940488995" sldId="328"/>
            <ac:picMk id="25" creationId="{C1AED457-7A5F-3765-2E35-9D3C422E2340}"/>
          </ac:picMkLst>
        </pc:picChg>
        <pc:picChg chg="add mod">
          <ac:chgData name="Tiago Manuel Queiros Ferreira" userId="cb0cf40a-5d31-4e8f-b77d-e2f6016dff05" providerId="ADAL" clId="{B684E983-6CA0-4D24-B6FB-2C41FD836EF9}" dt="2023-12-03T19:52:57.980" v="2082" actId="1076"/>
          <ac:picMkLst>
            <pc:docMk/>
            <pc:sldMk cId="2940488995" sldId="328"/>
            <ac:picMk id="228" creationId="{4ED08529-BE56-C54A-FA3A-E2B692299CC8}"/>
          </ac:picMkLst>
        </pc:picChg>
        <pc:picChg chg="add mod">
          <ac:chgData name="Tiago Manuel Queiros Ferreira" userId="cb0cf40a-5d31-4e8f-b77d-e2f6016dff05" providerId="ADAL" clId="{B684E983-6CA0-4D24-B6FB-2C41FD836EF9}" dt="2023-12-03T19:56:32.407" v="2089" actId="1076"/>
          <ac:picMkLst>
            <pc:docMk/>
            <pc:sldMk cId="2940488995" sldId="328"/>
            <ac:picMk id="240" creationId="{0753F03D-775C-42ED-AFD6-847234FB280C}"/>
          </ac:picMkLst>
        </pc:picChg>
      </pc:sldChg>
      <pc:sldChg chg="modSp mod">
        <pc:chgData name="Tiago Manuel Queiros Ferreira" userId="cb0cf40a-5d31-4e8f-b77d-e2f6016dff05" providerId="ADAL" clId="{B684E983-6CA0-4D24-B6FB-2C41FD836EF9}" dt="2023-12-03T18:45:49.413" v="1784" actId="1076"/>
        <pc:sldMkLst>
          <pc:docMk/>
          <pc:sldMk cId="885133609" sldId="330"/>
        </pc:sldMkLst>
        <pc:grpChg chg="mod">
          <ac:chgData name="Tiago Manuel Queiros Ferreira" userId="cb0cf40a-5d31-4e8f-b77d-e2f6016dff05" providerId="ADAL" clId="{B684E983-6CA0-4D24-B6FB-2C41FD836EF9}" dt="2023-12-03T18:45:49.413" v="1784" actId="1076"/>
          <ac:grpSpMkLst>
            <pc:docMk/>
            <pc:sldMk cId="885133609" sldId="330"/>
            <ac:grpSpMk id="232" creationId="{5DF8F507-54AA-0434-80B5-46D2FC514933}"/>
          </ac:grpSpMkLst>
        </pc:grpChg>
      </pc:sldChg>
      <pc:sldChg chg="addSp delSp modSp add mod modShow">
        <pc:chgData name="Tiago Manuel Queiros Ferreira" userId="cb0cf40a-5d31-4e8f-b77d-e2f6016dff05" providerId="ADAL" clId="{B684E983-6CA0-4D24-B6FB-2C41FD836EF9}" dt="2023-12-03T18:05:00.757" v="1636" actId="20577"/>
        <pc:sldMkLst>
          <pc:docMk/>
          <pc:sldMk cId="75265002" sldId="333"/>
        </pc:sldMkLst>
        <pc:spChg chg="mod">
          <ac:chgData name="Tiago Manuel Queiros Ferreira" userId="cb0cf40a-5d31-4e8f-b77d-e2f6016dff05" providerId="ADAL" clId="{B684E983-6CA0-4D24-B6FB-2C41FD836EF9}" dt="2023-12-03T17:17:38.038" v="1332" actId="20577"/>
          <ac:spMkLst>
            <pc:docMk/>
            <pc:sldMk cId="75265002" sldId="333"/>
            <ac:spMk id="7" creationId="{7D3980D4-9E72-A2A9-65E1-12A6B32F4447}"/>
          </ac:spMkLst>
        </pc:spChg>
        <pc:spChg chg="mod">
          <ac:chgData name="Tiago Manuel Queiros Ferreira" userId="cb0cf40a-5d31-4e8f-b77d-e2f6016dff05" providerId="ADAL" clId="{B684E983-6CA0-4D24-B6FB-2C41FD836EF9}" dt="2023-12-03T16:15:00.753" v="55" actId="20577"/>
          <ac:spMkLst>
            <pc:docMk/>
            <pc:sldMk cId="75265002" sldId="333"/>
            <ac:spMk id="8" creationId="{C323D6CF-B7AC-65F9-D9A4-23F170C1F834}"/>
          </ac:spMkLst>
        </pc:spChg>
        <pc:spChg chg="del">
          <ac:chgData name="Tiago Manuel Queiros Ferreira" userId="cb0cf40a-5d31-4e8f-b77d-e2f6016dff05" providerId="ADAL" clId="{B684E983-6CA0-4D24-B6FB-2C41FD836EF9}" dt="2023-12-03T16:15:11.543" v="56" actId="478"/>
          <ac:spMkLst>
            <pc:docMk/>
            <pc:sldMk cId="75265002" sldId="333"/>
            <ac:spMk id="15" creationId="{869C7D5D-48A2-E146-61CB-1F1ECEC7EAC7}"/>
          </ac:spMkLst>
        </pc:spChg>
        <pc:spChg chg="del">
          <ac:chgData name="Tiago Manuel Queiros Ferreira" userId="cb0cf40a-5d31-4e8f-b77d-e2f6016dff05" providerId="ADAL" clId="{B684E983-6CA0-4D24-B6FB-2C41FD836EF9}" dt="2023-12-03T16:10:47.513" v="9" actId="478"/>
          <ac:spMkLst>
            <pc:docMk/>
            <pc:sldMk cId="75265002" sldId="333"/>
            <ac:spMk id="16" creationId="{9DA982D6-7F8A-303B-ED0B-9E4F2563C13D}"/>
          </ac:spMkLst>
        </pc:spChg>
        <pc:spChg chg="del">
          <ac:chgData name="Tiago Manuel Queiros Ferreira" userId="cb0cf40a-5d31-4e8f-b77d-e2f6016dff05" providerId="ADAL" clId="{B684E983-6CA0-4D24-B6FB-2C41FD836EF9}" dt="2023-12-03T16:10:49.452" v="10" actId="478"/>
          <ac:spMkLst>
            <pc:docMk/>
            <pc:sldMk cId="75265002" sldId="333"/>
            <ac:spMk id="17" creationId="{6F90F013-D6CE-E0C2-AF7E-9701BA7E3F02}"/>
          </ac:spMkLst>
        </pc:spChg>
        <pc:spChg chg="mod">
          <ac:chgData name="Tiago Manuel Queiros Ferreira" userId="cb0cf40a-5d31-4e8f-b77d-e2f6016dff05" providerId="ADAL" clId="{B684E983-6CA0-4D24-B6FB-2C41FD836EF9}" dt="2023-12-03T16:10:45.872" v="8" actId="6549"/>
          <ac:spMkLst>
            <pc:docMk/>
            <pc:sldMk cId="75265002" sldId="333"/>
            <ac:spMk id="23" creationId="{0FA693F4-62E9-D2AD-3991-6DA386A064C6}"/>
          </ac:spMkLst>
        </pc:spChg>
        <pc:spChg chg="del mod">
          <ac:chgData name="Tiago Manuel Queiros Ferreira" userId="cb0cf40a-5d31-4e8f-b77d-e2f6016dff05" providerId="ADAL" clId="{B684E983-6CA0-4D24-B6FB-2C41FD836EF9}" dt="2023-12-03T16:10:52.244" v="12" actId="478"/>
          <ac:spMkLst>
            <pc:docMk/>
            <pc:sldMk cId="75265002" sldId="333"/>
            <ac:spMk id="25" creationId="{A157B3C9-8621-8ED2-70FF-D57AB464394F}"/>
          </ac:spMkLst>
        </pc:spChg>
        <pc:spChg chg="add mod">
          <ac:chgData name="Tiago Manuel Queiros Ferreira" userId="cb0cf40a-5d31-4e8f-b77d-e2f6016dff05" providerId="ADAL" clId="{B684E983-6CA0-4D24-B6FB-2C41FD836EF9}" dt="2023-12-03T16:28:42.059" v="487" actId="20577"/>
          <ac:spMkLst>
            <pc:docMk/>
            <pc:sldMk cId="75265002" sldId="333"/>
            <ac:spMk id="35" creationId="{FFB23137-53D4-C7BD-24F9-E51D59469E20}"/>
          </ac:spMkLst>
        </pc:spChg>
        <pc:spChg chg="add mod">
          <ac:chgData name="Tiago Manuel Queiros Ferreira" userId="cb0cf40a-5d31-4e8f-b77d-e2f6016dff05" providerId="ADAL" clId="{B684E983-6CA0-4D24-B6FB-2C41FD836EF9}" dt="2023-12-03T16:48:50.561" v="685" actId="20577"/>
          <ac:spMkLst>
            <pc:docMk/>
            <pc:sldMk cId="75265002" sldId="333"/>
            <ac:spMk id="39" creationId="{AF6580DA-EFAD-9949-321C-7947B3A5F5A0}"/>
          </ac:spMkLst>
        </pc:spChg>
        <pc:spChg chg="add mod">
          <ac:chgData name="Tiago Manuel Queiros Ferreira" userId="cb0cf40a-5d31-4e8f-b77d-e2f6016dff05" providerId="ADAL" clId="{B684E983-6CA0-4D24-B6FB-2C41FD836EF9}" dt="2023-12-03T17:31:19.966" v="1455" actId="1076"/>
          <ac:spMkLst>
            <pc:docMk/>
            <pc:sldMk cId="75265002" sldId="333"/>
            <ac:spMk id="40" creationId="{202EDB6D-A3A2-E72F-37DE-844E6192C31A}"/>
          </ac:spMkLst>
        </pc:spChg>
        <pc:spChg chg="add mod">
          <ac:chgData name="Tiago Manuel Queiros Ferreira" userId="cb0cf40a-5d31-4e8f-b77d-e2f6016dff05" providerId="ADAL" clId="{B684E983-6CA0-4D24-B6FB-2C41FD836EF9}" dt="2023-12-03T17:08:50.029" v="914" actId="20577"/>
          <ac:spMkLst>
            <pc:docMk/>
            <pc:sldMk cId="75265002" sldId="333"/>
            <ac:spMk id="42" creationId="{A86948FE-171A-3D82-7516-98AF8451824F}"/>
          </ac:spMkLst>
        </pc:spChg>
        <pc:spChg chg="add mod">
          <ac:chgData name="Tiago Manuel Queiros Ferreira" userId="cb0cf40a-5d31-4e8f-b77d-e2f6016dff05" providerId="ADAL" clId="{B684E983-6CA0-4D24-B6FB-2C41FD836EF9}" dt="2023-12-03T17:13:02.821" v="1042" actId="20577"/>
          <ac:spMkLst>
            <pc:docMk/>
            <pc:sldMk cId="75265002" sldId="333"/>
            <ac:spMk id="44" creationId="{DEC6A522-F377-3545-553C-CDDB288FB8EA}"/>
          </ac:spMkLst>
        </pc:spChg>
        <pc:spChg chg="add mod">
          <ac:chgData name="Tiago Manuel Queiros Ferreira" userId="cb0cf40a-5d31-4e8f-b77d-e2f6016dff05" providerId="ADAL" clId="{B684E983-6CA0-4D24-B6FB-2C41FD836EF9}" dt="2023-12-03T18:05:00.757" v="1636" actId="20577"/>
          <ac:spMkLst>
            <pc:docMk/>
            <pc:sldMk cId="75265002" sldId="333"/>
            <ac:spMk id="46" creationId="{168224C5-04D2-4D3F-6260-1195713BA5DA}"/>
          </ac:spMkLst>
        </pc:spChg>
        <pc:grpChg chg="del">
          <ac:chgData name="Tiago Manuel Queiros Ferreira" userId="cb0cf40a-5d31-4e8f-b77d-e2f6016dff05" providerId="ADAL" clId="{B684E983-6CA0-4D24-B6FB-2C41FD836EF9}" dt="2023-12-03T16:15:12.930" v="57" actId="478"/>
          <ac:grpSpMkLst>
            <pc:docMk/>
            <pc:sldMk cId="75265002" sldId="333"/>
            <ac:grpSpMk id="18" creationId="{01479B0B-D38E-DF80-4CE9-B16379C10D89}"/>
          </ac:grpSpMkLst>
        </pc:grpChg>
        <pc:grpChg chg="del">
          <ac:chgData name="Tiago Manuel Queiros Ferreira" userId="cb0cf40a-5d31-4e8f-b77d-e2f6016dff05" providerId="ADAL" clId="{B684E983-6CA0-4D24-B6FB-2C41FD836EF9}" dt="2023-12-03T16:10:50.690" v="11" actId="478"/>
          <ac:grpSpMkLst>
            <pc:docMk/>
            <pc:sldMk cId="75265002" sldId="333"/>
            <ac:grpSpMk id="21" creationId="{E0B012B6-D206-D1C6-4ABF-590B464CA86E}"/>
          </ac:grpSpMkLst>
        </pc:grpChg>
        <pc:grpChg chg="del">
          <ac:chgData name="Tiago Manuel Queiros Ferreira" userId="cb0cf40a-5d31-4e8f-b77d-e2f6016dff05" providerId="ADAL" clId="{B684E983-6CA0-4D24-B6FB-2C41FD836EF9}" dt="2023-12-03T16:10:32.997" v="2" actId="478"/>
          <ac:grpSpMkLst>
            <pc:docMk/>
            <pc:sldMk cId="75265002" sldId="333"/>
            <ac:grpSpMk id="34" creationId="{2F0B25C7-954B-C252-2E51-50F9A53AE400}"/>
          </ac:grpSpMkLst>
        </pc:grpChg>
        <pc:graphicFrameChg chg="add mod modGraphic">
          <ac:chgData name="Tiago Manuel Queiros Ferreira" userId="cb0cf40a-5d31-4e8f-b77d-e2f6016dff05" providerId="ADAL" clId="{B684E983-6CA0-4D24-B6FB-2C41FD836EF9}" dt="2023-12-03T18:04:07.421" v="1468" actId="20577"/>
          <ac:graphicFrameMkLst>
            <pc:docMk/>
            <pc:sldMk cId="75265002" sldId="333"/>
            <ac:graphicFrameMk id="2" creationId="{D1FF0E5B-04A4-22C3-AD29-E18B06B1DB06}"/>
          </ac:graphicFrameMkLst>
        </pc:graphicFrameChg>
        <pc:graphicFrameChg chg="add mod modGraphic">
          <ac:chgData name="Tiago Manuel Queiros Ferreira" userId="cb0cf40a-5d31-4e8f-b77d-e2f6016dff05" providerId="ADAL" clId="{B684E983-6CA0-4D24-B6FB-2C41FD836EF9}" dt="2023-12-03T17:31:37.371" v="1456" actId="1076"/>
          <ac:graphicFrameMkLst>
            <pc:docMk/>
            <pc:sldMk cId="75265002" sldId="333"/>
            <ac:graphicFrameMk id="37" creationId="{1343ACCB-C6F9-FCA8-7167-AC1071A53F2E}"/>
          </ac:graphicFrameMkLst>
        </pc:graphicFrameChg>
        <pc:graphicFrameChg chg="add mod modGraphic">
          <ac:chgData name="Tiago Manuel Queiros Ferreira" userId="cb0cf40a-5d31-4e8f-b77d-e2f6016dff05" providerId="ADAL" clId="{B684E983-6CA0-4D24-B6FB-2C41FD836EF9}" dt="2023-12-03T16:59:12.584" v="779" actId="1076"/>
          <ac:graphicFrameMkLst>
            <pc:docMk/>
            <pc:sldMk cId="75265002" sldId="333"/>
            <ac:graphicFrameMk id="41" creationId="{35AFCA1B-C792-F873-7C32-7AD89997824B}"/>
          </ac:graphicFrameMkLst>
        </pc:graphicFrameChg>
        <pc:graphicFrameChg chg="add mod modGraphic">
          <ac:chgData name="Tiago Manuel Queiros Ferreira" userId="cb0cf40a-5d31-4e8f-b77d-e2f6016dff05" providerId="ADAL" clId="{B684E983-6CA0-4D24-B6FB-2C41FD836EF9}" dt="2023-12-03T17:32:19.703" v="1458" actId="14734"/>
          <ac:graphicFrameMkLst>
            <pc:docMk/>
            <pc:sldMk cId="75265002" sldId="333"/>
            <ac:graphicFrameMk id="43" creationId="{E40E2771-8C9B-2057-F8FA-05B314199882}"/>
          </ac:graphicFrameMkLst>
        </pc:graphicFrameChg>
        <pc:graphicFrameChg chg="add mod modGraphic">
          <ac:chgData name="Tiago Manuel Queiros Ferreira" userId="cb0cf40a-5d31-4e8f-b77d-e2f6016dff05" providerId="ADAL" clId="{B684E983-6CA0-4D24-B6FB-2C41FD836EF9}" dt="2023-12-03T17:32:11.188" v="1457" actId="1076"/>
          <ac:graphicFrameMkLst>
            <pc:docMk/>
            <pc:sldMk cId="75265002" sldId="333"/>
            <ac:graphicFrameMk id="45" creationId="{805E5C63-F251-CBF2-96DE-844642068A6F}"/>
          </ac:graphicFrameMkLst>
        </pc:graphicFrameChg>
        <pc:picChg chg="del mod">
          <ac:chgData name="Tiago Manuel Queiros Ferreira" userId="cb0cf40a-5d31-4e8f-b77d-e2f6016dff05" providerId="ADAL" clId="{B684E983-6CA0-4D24-B6FB-2C41FD836EF9}" dt="2023-12-03T16:14:09.141" v="15" actId="478"/>
          <ac:picMkLst>
            <pc:docMk/>
            <pc:sldMk cId="75265002" sldId="333"/>
            <ac:picMk id="3" creationId="{B73ED96C-8E94-38E7-D10B-50BA5D03B22C}"/>
          </ac:picMkLst>
        </pc:picChg>
        <pc:picChg chg="del">
          <ac:chgData name="Tiago Manuel Queiros Ferreira" userId="cb0cf40a-5d31-4e8f-b77d-e2f6016dff05" providerId="ADAL" clId="{B684E983-6CA0-4D24-B6FB-2C41FD836EF9}" dt="2023-12-03T16:10:33.960" v="3" actId="478"/>
          <ac:picMkLst>
            <pc:docMk/>
            <pc:sldMk cId="75265002" sldId="333"/>
            <ac:picMk id="29" creationId="{892BF065-8BCD-E9EA-9115-3AADB617F840}"/>
          </ac:picMkLst>
        </pc:picChg>
        <pc:picChg chg="del">
          <ac:chgData name="Tiago Manuel Queiros Ferreira" userId="cb0cf40a-5d31-4e8f-b77d-e2f6016dff05" providerId="ADAL" clId="{B684E983-6CA0-4D24-B6FB-2C41FD836EF9}" dt="2023-12-03T16:10:34.542" v="4" actId="478"/>
          <ac:picMkLst>
            <pc:docMk/>
            <pc:sldMk cId="75265002" sldId="333"/>
            <ac:picMk id="32" creationId="{04C31B98-431A-4210-013D-D2CEF75158C0}"/>
          </ac:picMkLst>
        </pc:picChg>
        <pc:picChg chg="del">
          <ac:chgData name="Tiago Manuel Queiros Ferreira" userId="cb0cf40a-5d31-4e8f-b77d-e2f6016dff05" providerId="ADAL" clId="{B684E983-6CA0-4D24-B6FB-2C41FD836EF9}" dt="2023-12-03T16:14:44.243" v="22" actId="478"/>
          <ac:picMkLst>
            <pc:docMk/>
            <pc:sldMk cId="75265002" sldId="333"/>
            <ac:picMk id="33" creationId="{D025F3FC-3897-3B66-70D1-971B371ED06B}"/>
          </ac:picMkLst>
        </pc:picChg>
        <pc:picChg chg="del">
          <ac:chgData name="Tiago Manuel Queiros Ferreira" userId="cb0cf40a-5d31-4e8f-b77d-e2f6016dff05" providerId="ADAL" clId="{B684E983-6CA0-4D24-B6FB-2C41FD836EF9}" dt="2023-12-03T16:10:43.757" v="6" actId="478"/>
          <ac:picMkLst>
            <pc:docMk/>
            <pc:sldMk cId="75265002" sldId="333"/>
            <ac:picMk id="36" creationId="{875980ED-6449-8A0B-7FC4-BE04BBF3F370}"/>
          </ac:picMkLst>
        </pc:picChg>
        <pc:picChg chg="del">
          <ac:chgData name="Tiago Manuel Queiros Ferreira" userId="cb0cf40a-5d31-4e8f-b77d-e2f6016dff05" providerId="ADAL" clId="{B684E983-6CA0-4D24-B6FB-2C41FD836EF9}" dt="2023-12-03T16:10:43.198" v="5" actId="478"/>
          <ac:picMkLst>
            <pc:docMk/>
            <pc:sldMk cId="75265002" sldId="333"/>
            <ac:picMk id="38" creationId="{5F588769-D218-9F93-F073-06CDD0A3C33B}"/>
          </ac:picMkLst>
        </pc:picChg>
      </pc:sldChg>
      <pc:sldChg chg="modSp mod">
        <pc:chgData name="Tiago Manuel Queiros Ferreira" userId="cb0cf40a-5d31-4e8f-b77d-e2f6016dff05" providerId="ADAL" clId="{B684E983-6CA0-4D24-B6FB-2C41FD836EF9}" dt="2023-12-03T19:38:19.015" v="1974" actId="1076"/>
        <pc:sldMkLst>
          <pc:docMk/>
          <pc:sldMk cId="2906575432" sldId="336"/>
        </pc:sldMkLst>
        <pc:grpChg chg="mod">
          <ac:chgData name="Tiago Manuel Queiros Ferreira" userId="cb0cf40a-5d31-4e8f-b77d-e2f6016dff05" providerId="ADAL" clId="{B684E983-6CA0-4D24-B6FB-2C41FD836EF9}" dt="2023-12-03T19:38:19.015" v="1974" actId="1076"/>
          <ac:grpSpMkLst>
            <pc:docMk/>
            <pc:sldMk cId="2906575432" sldId="336"/>
            <ac:grpSpMk id="232" creationId="{1D393407-16B9-6C1B-CD3B-E5FD7F4A0E1B}"/>
          </ac:grpSpMkLst>
        </pc:grpChg>
      </pc:sldChg>
      <pc:sldChg chg="new del">
        <pc:chgData name="Tiago Manuel Queiros Ferreira" userId="cb0cf40a-5d31-4e8f-b77d-e2f6016dff05" providerId="ADAL" clId="{B684E983-6CA0-4D24-B6FB-2C41FD836EF9}" dt="2023-12-03T17:25:44.592" v="1334" actId="680"/>
        <pc:sldMkLst>
          <pc:docMk/>
          <pc:sldMk cId="1106939405" sldId="337"/>
        </pc:sldMkLst>
      </pc:sldChg>
      <pc:sldChg chg="addSp delSp modSp new mod">
        <pc:chgData name="Tiago Manuel Queiros Ferreira" userId="cb0cf40a-5d31-4e8f-b77d-e2f6016dff05" providerId="ADAL" clId="{B684E983-6CA0-4D24-B6FB-2C41FD836EF9}" dt="2023-12-03T17:29:11.820" v="1454" actId="20577"/>
        <pc:sldMkLst>
          <pc:docMk/>
          <pc:sldMk cId="3453772919" sldId="337"/>
        </pc:sldMkLst>
        <pc:spChg chg="del">
          <ac:chgData name="Tiago Manuel Queiros Ferreira" userId="cb0cf40a-5d31-4e8f-b77d-e2f6016dff05" providerId="ADAL" clId="{B684E983-6CA0-4D24-B6FB-2C41FD836EF9}" dt="2023-12-03T17:25:53.187" v="1336" actId="478"/>
          <ac:spMkLst>
            <pc:docMk/>
            <pc:sldMk cId="3453772919" sldId="337"/>
            <ac:spMk id="2" creationId="{68C505E5-AE00-7570-F80A-D4F3FF4334A4}"/>
          </ac:spMkLst>
        </pc:spChg>
        <pc:spChg chg="del">
          <ac:chgData name="Tiago Manuel Queiros Ferreira" userId="cb0cf40a-5d31-4e8f-b77d-e2f6016dff05" providerId="ADAL" clId="{B684E983-6CA0-4D24-B6FB-2C41FD836EF9}" dt="2023-12-03T17:25:54.961" v="1337" actId="478"/>
          <ac:spMkLst>
            <pc:docMk/>
            <pc:sldMk cId="3453772919" sldId="337"/>
            <ac:spMk id="3" creationId="{A69152C0-2E9C-1130-585B-F3324C1CFD95}"/>
          </ac:spMkLst>
        </pc:spChg>
        <pc:spChg chg="add mod">
          <ac:chgData name="Tiago Manuel Queiros Ferreira" userId="cb0cf40a-5d31-4e8f-b77d-e2f6016dff05" providerId="ADAL" clId="{B684E983-6CA0-4D24-B6FB-2C41FD836EF9}" dt="2023-12-03T17:29:11.820" v="1454" actId="20577"/>
          <ac:spMkLst>
            <pc:docMk/>
            <pc:sldMk cId="3453772919" sldId="337"/>
            <ac:spMk id="9" creationId="{41F52F2F-68FB-EAD2-FEA9-FA3AE96C0E6F}"/>
          </ac:spMkLst>
        </pc:spChg>
        <pc:graphicFrameChg chg="mod">
          <ac:chgData name="Tiago Manuel Queiros Ferreira" userId="cb0cf40a-5d31-4e8f-b77d-e2f6016dff05" providerId="ADAL" clId="{B684E983-6CA0-4D24-B6FB-2C41FD836EF9}" dt="2023-12-03T17:28:17.832" v="1352" actId="1076"/>
          <ac:graphicFrameMkLst>
            <pc:docMk/>
            <pc:sldMk cId="3453772919" sldId="337"/>
            <ac:graphicFrameMk id="7" creationId="{31BDA558-DD56-5DAA-4CA5-A9B2F0FEA803}"/>
          </ac:graphicFrameMkLst>
        </pc:graphicFrameChg>
        <pc:graphicFrameChg chg="add del">
          <ac:chgData name="Tiago Manuel Queiros Ferreira" userId="cb0cf40a-5d31-4e8f-b77d-e2f6016dff05" providerId="ADAL" clId="{B684E983-6CA0-4D24-B6FB-2C41FD836EF9}" dt="2023-12-03T17:26:53.388" v="1342"/>
          <ac:graphicFrameMkLst>
            <pc:docMk/>
            <pc:sldMk cId="3453772919" sldId="337"/>
            <ac:graphicFrameMk id="8" creationId="{519FB54A-C3C8-F097-534A-6C6E3F29F62E}"/>
          </ac:graphicFrameMkLst>
        </pc:graphicFrameChg>
      </pc:sldChg>
      <pc:sldChg chg="new del">
        <pc:chgData name="Tiago Manuel Queiros Ferreira" userId="cb0cf40a-5d31-4e8f-b77d-e2f6016dff05" providerId="ADAL" clId="{B684E983-6CA0-4D24-B6FB-2C41FD836EF9}" dt="2023-12-03T17:26:49.170" v="1340" actId="680"/>
        <pc:sldMkLst>
          <pc:docMk/>
          <pc:sldMk cId="748885715" sldId="338"/>
        </pc:sldMkLst>
      </pc:sldChg>
      <pc:sldChg chg="addSp delSp modSp add mod">
        <pc:chgData name="Tiago Manuel Queiros Ferreira" userId="cb0cf40a-5d31-4e8f-b77d-e2f6016dff05" providerId="ADAL" clId="{B684E983-6CA0-4D24-B6FB-2C41FD836EF9}" dt="2023-12-03T17:29:07.569" v="1442" actId="20577"/>
        <pc:sldMkLst>
          <pc:docMk/>
          <pc:sldMk cId="4166292298" sldId="338"/>
        </pc:sldMkLst>
        <pc:spChg chg="add mod">
          <ac:chgData name="Tiago Manuel Queiros Ferreira" userId="cb0cf40a-5d31-4e8f-b77d-e2f6016dff05" providerId="ADAL" clId="{B684E983-6CA0-4D24-B6FB-2C41FD836EF9}" dt="2023-12-03T17:29:07.569" v="1442" actId="20577"/>
          <ac:spMkLst>
            <pc:docMk/>
            <pc:sldMk cId="4166292298" sldId="338"/>
            <ac:spMk id="8" creationId="{8484F9B2-78F3-8310-FB74-1BD5BBCC8F2F}"/>
          </ac:spMkLst>
        </pc:spChg>
        <pc:graphicFrameChg chg="add del mod">
          <ac:chgData name="Tiago Manuel Queiros Ferreira" userId="cb0cf40a-5d31-4e8f-b77d-e2f6016dff05" providerId="ADAL" clId="{B684E983-6CA0-4D24-B6FB-2C41FD836EF9}" dt="2023-12-03T17:27:33.625" v="1346"/>
          <ac:graphicFrameMkLst>
            <pc:docMk/>
            <pc:sldMk cId="4166292298" sldId="338"/>
            <ac:graphicFrameMk id="2" creationId="{09AD393E-4A2A-626F-0FE3-603A2500D065}"/>
          </ac:graphicFrameMkLst>
        </pc:graphicFrameChg>
        <pc:graphicFrameChg chg="mod">
          <ac:chgData name="Tiago Manuel Queiros Ferreira" userId="cb0cf40a-5d31-4e8f-b77d-e2f6016dff05" providerId="ADAL" clId="{B684E983-6CA0-4D24-B6FB-2C41FD836EF9}" dt="2023-12-03T17:28:44.768" v="1409" actId="1076"/>
          <ac:graphicFrameMkLst>
            <pc:docMk/>
            <pc:sldMk cId="4166292298" sldId="338"/>
            <ac:graphicFrameMk id="3" creationId="{2F687290-EC4B-040A-F352-043E446A5741}"/>
          </ac:graphicFrameMkLst>
        </pc:graphicFrameChg>
        <pc:graphicFrameChg chg="del">
          <ac:chgData name="Tiago Manuel Queiros Ferreira" userId="cb0cf40a-5d31-4e8f-b77d-e2f6016dff05" providerId="ADAL" clId="{B684E983-6CA0-4D24-B6FB-2C41FD836EF9}" dt="2023-12-03T17:26:59.430" v="1344" actId="478"/>
          <ac:graphicFrameMkLst>
            <pc:docMk/>
            <pc:sldMk cId="4166292298" sldId="338"/>
            <ac:graphicFrameMk id="7" creationId="{31BDA558-DD56-5DAA-4CA5-A9B2F0FEA803}"/>
          </ac:graphicFrameMkLst>
        </pc:graphicFrameChg>
      </pc:sldChg>
      <pc:sldChg chg="addSp delSp modSp new mod">
        <pc:chgData name="Tiago Manuel Queiros Ferreira" userId="cb0cf40a-5d31-4e8f-b77d-e2f6016dff05" providerId="ADAL" clId="{B684E983-6CA0-4D24-B6FB-2C41FD836EF9}" dt="2023-12-03T17:29:03.373" v="1430" actId="20577"/>
        <pc:sldMkLst>
          <pc:docMk/>
          <pc:sldMk cId="3423487090" sldId="339"/>
        </pc:sldMkLst>
        <pc:spChg chg="del">
          <ac:chgData name="Tiago Manuel Queiros Ferreira" userId="cb0cf40a-5d31-4e8f-b77d-e2f6016dff05" providerId="ADAL" clId="{B684E983-6CA0-4D24-B6FB-2C41FD836EF9}" dt="2023-12-03T17:27:47.347" v="1349" actId="478"/>
          <ac:spMkLst>
            <pc:docMk/>
            <pc:sldMk cId="3423487090" sldId="339"/>
            <ac:spMk id="2" creationId="{E4560DAC-A954-90D0-9321-9C1FC450F8EF}"/>
          </ac:spMkLst>
        </pc:spChg>
        <pc:spChg chg="del">
          <ac:chgData name="Tiago Manuel Queiros Ferreira" userId="cb0cf40a-5d31-4e8f-b77d-e2f6016dff05" providerId="ADAL" clId="{B684E983-6CA0-4D24-B6FB-2C41FD836EF9}" dt="2023-12-03T17:27:48.737" v="1350" actId="478"/>
          <ac:spMkLst>
            <pc:docMk/>
            <pc:sldMk cId="3423487090" sldId="339"/>
            <ac:spMk id="3" creationId="{248A4DCA-F64C-DB2A-0E1A-35FF1E4E350C}"/>
          </ac:spMkLst>
        </pc:spChg>
        <pc:spChg chg="add mod">
          <ac:chgData name="Tiago Manuel Queiros Ferreira" userId="cb0cf40a-5d31-4e8f-b77d-e2f6016dff05" providerId="ADAL" clId="{B684E983-6CA0-4D24-B6FB-2C41FD836EF9}" dt="2023-12-03T17:29:03.373" v="1430" actId="20577"/>
          <ac:spMkLst>
            <pc:docMk/>
            <pc:sldMk cId="3423487090" sldId="339"/>
            <ac:spMk id="8" creationId="{0527D9C1-32E5-F0B4-0CEA-AC3057E1B478}"/>
          </ac:spMkLst>
        </pc:spChg>
        <pc:graphicFrameChg chg="mod">
          <ac:chgData name="Tiago Manuel Queiros Ferreira" userId="cb0cf40a-5d31-4e8f-b77d-e2f6016dff05" providerId="ADAL" clId="{B684E983-6CA0-4D24-B6FB-2C41FD836EF9}" dt="2023-12-03T17:28:55.571" v="1416" actId="1076"/>
          <ac:graphicFrameMkLst>
            <pc:docMk/>
            <pc:sldMk cId="3423487090" sldId="339"/>
            <ac:graphicFrameMk id="7" creationId="{DF19D934-0070-F5F2-7816-5B8BE0EF51B7}"/>
          </ac:graphicFrameMkLst>
        </pc:graphicFrameChg>
      </pc:sldChg>
    </pc:docChg>
  </pc:docChgLst>
  <pc:docChgLst>
    <pc:chgData name="Sara Maria Sustelo Santos" userId="c6e11124-9036-4c0d-98e8-86b1d195ae8c" providerId="ADAL" clId="{705E5FD4-E6BF-470C-9B69-23C4256D47F7}"/>
    <pc:docChg chg="undo custSel addSld delSld modSld modSection">
      <pc:chgData name="Sara Maria Sustelo Santos" userId="c6e11124-9036-4c0d-98e8-86b1d195ae8c" providerId="ADAL" clId="{705E5FD4-E6BF-470C-9B69-23C4256D47F7}" dt="2023-12-03T21:32:22.994" v="15645" actId="478"/>
      <pc:docMkLst>
        <pc:docMk/>
      </pc:docMkLst>
      <pc:sldChg chg="addSp delSp modSp mod">
        <pc:chgData name="Sara Maria Sustelo Santos" userId="c6e11124-9036-4c0d-98e8-86b1d195ae8c" providerId="ADAL" clId="{705E5FD4-E6BF-470C-9B69-23C4256D47F7}" dt="2023-12-03T21:32:22.994" v="15645" actId="478"/>
        <pc:sldMkLst>
          <pc:docMk/>
          <pc:sldMk cId="1146913410" sldId="265"/>
        </pc:sldMkLst>
        <pc:spChg chg="add mod">
          <ac:chgData name="Sara Maria Sustelo Santos" userId="c6e11124-9036-4c0d-98e8-86b1d195ae8c" providerId="ADAL" clId="{705E5FD4-E6BF-470C-9B69-23C4256D47F7}" dt="2023-12-03T21:27:48.843" v="15482" actId="1076"/>
          <ac:spMkLst>
            <pc:docMk/>
            <pc:sldMk cId="1146913410" sldId="265"/>
            <ac:spMk id="7" creationId="{8AD39592-B22E-85CF-7B18-A82B28599981}"/>
          </ac:spMkLst>
        </pc:spChg>
        <pc:spChg chg="add del mod">
          <ac:chgData name="Sara Maria Sustelo Santos" userId="c6e11124-9036-4c0d-98e8-86b1d195ae8c" providerId="ADAL" clId="{705E5FD4-E6BF-470C-9B69-23C4256D47F7}" dt="2023-12-03T21:32:22.994" v="15645" actId="478"/>
          <ac:spMkLst>
            <pc:docMk/>
            <pc:sldMk cId="1146913410" sldId="265"/>
            <ac:spMk id="8" creationId="{95D6BE54-5713-9E28-0057-8DE4B553A19F}"/>
          </ac:spMkLst>
        </pc:spChg>
      </pc:sldChg>
      <pc:sldChg chg="addSp delSp modSp mod">
        <pc:chgData name="Sara Maria Sustelo Santos" userId="c6e11124-9036-4c0d-98e8-86b1d195ae8c" providerId="ADAL" clId="{705E5FD4-E6BF-470C-9B69-23C4256D47F7}" dt="2023-12-03T16:44:24.215" v="4441" actId="1076"/>
        <pc:sldMkLst>
          <pc:docMk/>
          <pc:sldMk cId="4049950952" sldId="274"/>
        </pc:sldMkLst>
        <pc:spChg chg="del mod">
          <ac:chgData name="Sara Maria Sustelo Santos" userId="c6e11124-9036-4c0d-98e8-86b1d195ae8c" providerId="ADAL" clId="{705E5FD4-E6BF-470C-9B69-23C4256D47F7}" dt="2023-12-03T16:43:50.113" v="4426" actId="478"/>
          <ac:spMkLst>
            <pc:docMk/>
            <pc:sldMk cId="4049950952" sldId="274"/>
            <ac:spMk id="2" creationId="{ED72E15E-8876-5B3A-2760-1950BB8D4B3A}"/>
          </ac:spMkLst>
        </pc:spChg>
        <pc:spChg chg="mod">
          <ac:chgData name="Sara Maria Sustelo Santos" userId="c6e11124-9036-4c0d-98e8-86b1d195ae8c" providerId="ADAL" clId="{705E5FD4-E6BF-470C-9B69-23C4256D47F7}" dt="2023-12-03T16:44:21.056" v="4439" actId="57"/>
          <ac:spMkLst>
            <pc:docMk/>
            <pc:sldMk cId="4049950952" sldId="274"/>
            <ac:spMk id="8" creationId="{2B618AC0-4AE4-F94D-D651-AE8F22B5FC21}"/>
          </ac:spMkLst>
        </pc:spChg>
        <pc:spChg chg="add mod">
          <ac:chgData name="Sara Maria Sustelo Santos" userId="c6e11124-9036-4c0d-98e8-86b1d195ae8c" providerId="ADAL" clId="{705E5FD4-E6BF-470C-9B69-23C4256D47F7}" dt="2023-12-03T16:44:12.584" v="4435" actId="20577"/>
          <ac:spMkLst>
            <pc:docMk/>
            <pc:sldMk cId="4049950952" sldId="274"/>
            <ac:spMk id="10" creationId="{5AD7785F-A3EA-5400-0216-4209C19F9A65}"/>
          </ac:spMkLst>
        </pc:spChg>
        <pc:spChg chg="del">
          <ac:chgData name="Sara Maria Sustelo Santos" userId="c6e11124-9036-4c0d-98e8-86b1d195ae8c" providerId="ADAL" clId="{705E5FD4-E6BF-470C-9B69-23C4256D47F7}" dt="2023-12-03T16:44:23.065" v="4440" actId="478"/>
          <ac:spMkLst>
            <pc:docMk/>
            <pc:sldMk cId="4049950952" sldId="274"/>
            <ac:spMk id="296" creationId="{FB01C0D7-C671-D2F5-2859-D27B81396FFC}"/>
          </ac:spMkLst>
        </pc:spChg>
        <pc:picChg chg="mod">
          <ac:chgData name="Sara Maria Sustelo Santos" userId="c6e11124-9036-4c0d-98e8-86b1d195ae8c" providerId="ADAL" clId="{705E5FD4-E6BF-470C-9B69-23C4256D47F7}" dt="2023-12-03T16:44:24.215" v="4441" actId="1076"/>
          <ac:picMkLst>
            <pc:docMk/>
            <pc:sldMk cId="4049950952" sldId="274"/>
            <ac:picMk id="3" creationId="{609B9B13-F212-EEBB-18D6-A7366C8A1166}"/>
          </ac:picMkLst>
        </pc:picChg>
      </pc:sldChg>
      <pc:sldChg chg="addSp delSp modSp mod">
        <pc:chgData name="Sara Maria Sustelo Santos" userId="c6e11124-9036-4c0d-98e8-86b1d195ae8c" providerId="ADAL" clId="{705E5FD4-E6BF-470C-9B69-23C4256D47F7}" dt="2023-12-03T21:32:19.839" v="15643"/>
        <pc:sldMkLst>
          <pc:docMk/>
          <pc:sldMk cId="2839846047" sldId="281"/>
        </pc:sldMkLst>
        <pc:spChg chg="add mod">
          <ac:chgData name="Sara Maria Sustelo Santos" userId="c6e11124-9036-4c0d-98e8-86b1d195ae8c" providerId="ADAL" clId="{705E5FD4-E6BF-470C-9B69-23C4256D47F7}" dt="2023-12-03T21:28:06.349" v="15527" actId="20577"/>
          <ac:spMkLst>
            <pc:docMk/>
            <pc:sldMk cId="2839846047" sldId="281"/>
            <ac:spMk id="15" creationId="{624E1DEA-8FA5-CBD5-5CAE-EA3480C1474F}"/>
          </ac:spMkLst>
        </pc:spChg>
        <pc:spChg chg="add mod">
          <ac:chgData name="Sara Maria Sustelo Santos" userId="c6e11124-9036-4c0d-98e8-86b1d195ae8c" providerId="ADAL" clId="{705E5FD4-E6BF-470C-9B69-23C4256D47F7}" dt="2023-12-03T21:32:19.839" v="15643"/>
          <ac:spMkLst>
            <pc:docMk/>
            <pc:sldMk cId="2839846047" sldId="281"/>
            <ac:spMk id="17" creationId="{53550C93-FAE4-87BC-41A5-AD0529A19AFD}"/>
          </ac:spMkLst>
        </pc:spChg>
        <pc:spChg chg="del">
          <ac:chgData name="Sara Maria Sustelo Santos" userId="c6e11124-9036-4c0d-98e8-86b1d195ae8c" providerId="ADAL" clId="{705E5FD4-E6BF-470C-9B69-23C4256D47F7}" dt="2023-12-03T21:24:58.708" v="15334" actId="478"/>
          <ac:spMkLst>
            <pc:docMk/>
            <pc:sldMk cId="2839846047" sldId="281"/>
            <ac:spMk id="229" creationId="{82FD4825-B07A-8528-B658-6D78648C3CD4}"/>
          </ac:spMkLst>
        </pc:spChg>
        <pc:grpChg chg="del">
          <ac:chgData name="Sara Maria Sustelo Santos" userId="c6e11124-9036-4c0d-98e8-86b1d195ae8c" providerId="ADAL" clId="{705E5FD4-E6BF-470C-9B69-23C4256D47F7}" dt="2023-12-03T21:24:55.601" v="15333" actId="478"/>
          <ac:grpSpMkLst>
            <pc:docMk/>
            <pc:sldMk cId="2839846047" sldId="281"/>
            <ac:grpSpMk id="300" creationId="{625B5069-AFED-6EB8-9267-40C710F018A8}"/>
          </ac:grpSpMkLst>
        </pc:grpChg>
      </pc:sldChg>
      <pc:sldChg chg="addSp delSp modSp mod">
        <pc:chgData name="Sara Maria Sustelo Santos" userId="c6e11124-9036-4c0d-98e8-86b1d195ae8c" providerId="ADAL" clId="{705E5FD4-E6BF-470C-9B69-23C4256D47F7}" dt="2023-12-03T20:32:19.009" v="13089"/>
        <pc:sldMkLst>
          <pc:docMk/>
          <pc:sldMk cId="2014355271" sldId="288"/>
        </pc:sldMkLst>
        <pc:spChg chg="add mod">
          <ac:chgData name="Sara Maria Sustelo Santos" userId="c6e11124-9036-4c0d-98e8-86b1d195ae8c" providerId="ADAL" clId="{705E5FD4-E6BF-470C-9B69-23C4256D47F7}" dt="2023-12-03T20:32:19.009" v="13089"/>
          <ac:spMkLst>
            <pc:docMk/>
            <pc:sldMk cId="2014355271" sldId="288"/>
            <ac:spMk id="16" creationId="{3DAA38BE-6DA1-4B1E-ABB7-C2A1CF0AA57A}"/>
          </ac:spMkLst>
        </pc:spChg>
        <pc:spChg chg="del">
          <ac:chgData name="Sara Maria Sustelo Santos" userId="c6e11124-9036-4c0d-98e8-86b1d195ae8c" providerId="ADAL" clId="{705E5FD4-E6BF-470C-9B69-23C4256D47F7}" dt="2023-12-03T20:32:18.731" v="13088" actId="478"/>
          <ac:spMkLst>
            <pc:docMk/>
            <pc:sldMk cId="2014355271" sldId="288"/>
            <ac:spMk id="17" creationId="{8CCDC555-3E99-EF13-9AD9-697CE1ECCEE2}"/>
          </ac:spMkLst>
        </pc:spChg>
      </pc:sldChg>
      <pc:sldChg chg="addSp delSp modSp mod">
        <pc:chgData name="Sara Maria Sustelo Santos" userId="c6e11124-9036-4c0d-98e8-86b1d195ae8c" providerId="ADAL" clId="{705E5FD4-E6BF-470C-9B69-23C4256D47F7}" dt="2023-12-03T21:32:17.344" v="15642"/>
        <pc:sldMkLst>
          <pc:docMk/>
          <pc:sldMk cId="7332657" sldId="290"/>
        </pc:sldMkLst>
        <pc:spChg chg="add mod">
          <ac:chgData name="Sara Maria Sustelo Santos" userId="c6e11124-9036-4c0d-98e8-86b1d195ae8c" providerId="ADAL" clId="{705E5FD4-E6BF-470C-9B69-23C4256D47F7}" dt="2023-12-03T21:28:15.971" v="15528"/>
          <ac:spMkLst>
            <pc:docMk/>
            <pc:sldMk cId="7332657" sldId="290"/>
            <ac:spMk id="6" creationId="{720A5A41-7F57-DD02-03B8-DA5589AE46A5}"/>
          </ac:spMkLst>
        </pc:spChg>
        <pc:spChg chg="add mod">
          <ac:chgData name="Sara Maria Sustelo Santos" userId="c6e11124-9036-4c0d-98e8-86b1d195ae8c" providerId="ADAL" clId="{705E5FD4-E6BF-470C-9B69-23C4256D47F7}" dt="2023-12-03T21:32:17.344" v="15642"/>
          <ac:spMkLst>
            <pc:docMk/>
            <pc:sldMk cId="7332657" sldId="290"/>
            <ac:spMk id="7" creationId="{E4D67734-A2F9-B748-2535-35E25CED3C78}"/>
          </ac:spMkLst>
        </pc:spChg>
        <pc:spChg chg="del">
          <ac:chgData name="Sara Maria Sustelo Santos" userId="c6e11124-9036-4c0d-98e8-86b1d195ae8c" providerId="ADAL" clId="{705E5FD4-E6BF-470C-9B69-23C4256D47F7}" dt="2023-12-03T21:25:04.031" v="15336" actId="478"/>
          <ac:spMkLst>
            <pc:docMk/>
            <pc:sldMk cId="7332657" sldId="290"/>
            <ac:spMk id="394" creationId="{A6E996A5-CA24-EF92-36D7-6414CA8E460D}"/>
          </ac:spMkLst>
        </pc:spChg>
        <pc:grpChg chg="del">
          <ac:chgData name="Sara Maria Sustelo Santos" userId="c6e11124-9036-4c0d-98e8-86b1d195ae8c" providerId="ADAL" clId="{705E5FD4-E6BF-470C-9B69-23C4256D47F7}" dt="2023-12-03T21:25:02.191" v="15335" actId="478"/>
          <ac:grpSpMkLst>
            <pc:docMk/>
            <pc:sldMk cId="7332657" sldId="290"/>
            <ac:grpSpMk id="2" creationId="{C530678F-FCFA-6AF0-ABD9-E101C00C60CC}"/>
          </ac:grpSpMkLst>
        </pc:grpChg>
      </pc:sldChg>
      <pc:sldChg chg="addSp delSp modSp mod">
        <pc:chgData name="Sara Maria Sustelo Santos" userId="c6e11124-9036-4c0d-98e8-86b1d195ae8c" providerId="ADAL" clId="{705E5FD4-E6BF-470C-9B69-23C4256D47F7}" dt="2023-12-03T21:32:09.121" v="15639"/>
        <pc:sldMkLst>
          <pc:docMk/>
          <pc:sldMk cId="1985503599" sldId="291"/>
        </pc:sldMkLst>
        <pc:spChg chg="add mod">
          <ac:chgData name="Sara Maria Sustelo Santos" userId="c6e11124-9036-4c0d-98e8-86b1d195ae8c" providerId="ADAL" clId="{705E5FD4-E6BF-470C-9B69-23C4256D47F7}" dt="2023-12-03T21:28:22.125" v="15531"/>
          <ac:spMkLst>
            <pc:docMk/>
            <pc:sldMk cId="1985503599" sldId="291"/>
            <ac:spMk id="6" creationId="{E42E8B71-6D96-95C2-9E27-769450AE186D}"/>
          </ac:spMkLst>
        </pc:spChg>
        <pc:spChg chg="add mod">
          <ac:chgData name="Sara Maria Sustelo Santos" userId="c6e11124-9036-4c0d-98e8-86b1d195ae8c" providerId="ADAL" clId="{705E5FD4-E6BF-470C-9B69-23C4256D47F7}" dt="2023-12-03T21:32:09.121" v="15639"/>
          <ac:spMkLst>
            <pc:docMk/>
            <pc:sldMk cId="1985503599" sldId="291"/>
            <ac:spMk id="10" creationId="{214D37A7-F58B-3327-0A86-1F113C46E4C1}"/>
          </ac:spMkLst>
        </pc:spChg>
        <pc:spChg chg="del">
          <ac:chgData name="Sara Maria Sustelo Santos" userId="c6e11124-9036-4c0d-98e8-86b1d195ae8c" providerId="ADAL" clId="{705E5FD4-E6BF-470C-9B69-23C4256D47F7}" dt="2023-12-03T21:25:18.558" v="15341" actId="478"/>
          <ac:spMkLst>
            <pc:docMk/>
            <pc:sldMk cId="1985503599" sldId="291"/>
            <ac:spMk id="253" creationId="{3EA29180-DD50-6F4D-12E7-DAF9EB47CCCA}"/>
          </ac:spMkLst>
        </pc:spChg>
        <pc:grpChg chg="del">
          <ac:chgData name="Sara Maria Sustelo Santos" userId="c6e11124-9036-4c0d-98e8-86b1d195ae8c" providerId="ADAL" clId="{705E5FD4-E6BF-470C-9B69-23C4256D47F7}" dt="2023-12-03T21:25:19.348" v="15342" actId="478"/>
          <ac:grpSpMkLst>
            <pc:docMk/>
            <pc:sldMk cId="1985503599" sldId="291"/>
            <ac:grpSpMk id="2" creationId="{674C13FC-C79F-6D52-5837-9F816CA4B53A}"/>
          </ac:grpSpMkLst>
        </pc:grpChg>
      </pc:sldChg>
      <pc:sldChg chg="addSp delSp modSp mod">
        <pc:chgData name="Sara Maria Sustelo Santos" userId="c6e11124-9036-4c0d-98e8-86b1d195ae8c" providerId="ADAL" clId="{705E5FD4-E6BF-470C-9B69-23C4256D47F7}" dt="2023-12-03T21:32:12.854" v="15640"/>
        <pc:sldMkLst>
          <pc:docMk/>
          <pc:sldMk cId="577788871" sldId="294"/>
        </pc:sldMkLst>
        <pc:spChg chg="add mod">
          <ac:chgData name="Sara Maria Sustelo Santos" userId="c6e11124-9036-4c0d-98e8-86b1d195ae8c" providerId="ADAL" clId="{705E5FD4-E6BF-470C-9B69-23C4256D47F7}" dt="2023-12-03T21:28:19.945" v="15530"/>
          <ac:spMkLst>
            <pc:docMk/>
            <pc:sldMk cId="577788871" sldId="294"/>
            <ac:spMk id="6" creationId="{7F1ECB75-78FD-B977-4B3D-B530AD375EF0}"/>
          </ac:spMkLst>
        </pc:spChg>
        <pc:spChg chg="add mod">
          <ac:chgData name="Sara Maria Sustelo Santos" userId="c6e11124-9036-4c0d-98e8-86b1d195ae8c" providerId="ADAL" clId="{705E5FD4-E6BF-470C-9B69-23C4256D47F7}" dt="2023-12-03T21:32:12.854" v="15640"/>
          <ac:spMkLst>
            <pc:docMk/>
            <pc:sldMk cId="577788871" sldId="294"/>
            <ac:spMk id="7" creationId="{3C27F01C-D69D-7D78-26E7-4AC090D282EB}"/>
          </ac:spMkLst>
        </pc:spChg>
        <pc:spChg chg="del">
          <ac:chgData name="Sara Maria Sustelo Santos" userId="c6e11124-9036-4c0d-98e8-86b1d195ae8c" providerId="ADAL" clId="{705E5FD4-E6BF-470C-9B69-23C4256D47F7}" dt="2023-12-03T21:25:11.903" v="15340" actId="478"/>
          <ac:spMkLst>
            <pc:docMk/>
            <pc:sldMk cId="577788871" sldId="294"/>
            <ac:spMk id="54" creationId="{1767989C-946C-EC05-50C4-AADA47C3F4BC}"/>
          </ac:spMkLst>
        </pc:spChg>
        <pc:grpChg chg="del">
          <ac:chgData name="Sara Maria Sustelo Santos" userId="c6e11124-9036-4c0d-98e8-86b1d195ae8c" providerId="ADAL" clId="{705E5FD4-E6BF-470C-9B69-23C4256D47F7}" dt="2023-12-03T21:25:10.757" v="15339" actId="478"/>
          <ac:grpSpMkLst>
            <pc:docMk/>
            <pc:sldMk cId="577788871" sldId="294"/>
            <ac:grpSpMk id="2" creationId="{C530678F-FCFA-6AF0-ABD9-E101C00C60CC}"/>
          </ac:grpSpMkLst>
        </pc:grpChg>
      </pc:sldChg>
      <pc:sldChg chg="addSp delSp modSp mod">
        <pc:chgData name="Sara Maria Sustelo Santos" userId="c6e11124-9036-4c0d-98e8-86b1d195ae8c" providerId="ADAL" clId="{705E5FD4-E6BF-470C-9B69-23C4256D47F7}" dt="2023-12-03T21:32:07.661" v="15638"/>
        <pc:sldMkLst>
          <pc:docMk/>
          <pc:sldMk cId="2050646888" sldId="295"/>
        </pc:sldMkLst>
        <pc:spChg chg="add mod">
          <ac:chgData name="Sara Maria Sustelo Santos" userId="c6e11124-9036-4c0d-98e8-86b1d195ae8c" providerId="ADAL" clId="{705E5FD4-E6BF-470C-9B69-23C4256D47F7}" dt="2023-12-03T21:28:23.816" v="15532"/>
          <ac:spMkLst>
            <pc:docMk/>
            <pc:sldMk cId="2050646888" sldId="295"/>
            <ac:spMk id="6" creationId="{FFFF2874-9D72-48AC-E2B2-23B776BA3855}"/>
          </ac:spMkLst>
        </pc:spChg>
        <pc:spChg chg="add mod">
          <ac:chgData name="Sara Maria Sustelo Santos" userId="c6e11124-9036-4c0d-98e8-86b1d195ae8c" providerId="ADAL" clId="{705E5FD4-E6BF-470C-9B69-23C4256D47F7}" dt="2023-12-03T21:32:07.661" v="15638"/>
          <ac:spMkLst>
            <pc:docMk/>
            <pc:sldMk cId="2050646888" sldId="295"/>
            <ac:spMk id="7" creationId="{E5CE31C9-4053-7CFE-7CBF-4C7852BC0CAB}"/>
          </ac:spMkLst>
        </pc:spChg>
        <pc:spChg chg="del">
          <ac:chgData name="Sara Maria Sustelo Santos" userId="c6e11124-9036-4c0d-98e8-86b1d195ae8c" providerId="ADAL" clId="{705E5FD4-E6BF-470C-9B69-23C4256D47F7}" dt="2023-12-03T21:25:23.315" v="15344" actId="478"/>
          <ac:spMkLst>
            <pc:docMk/>
            <pc:sldMk cId="2050646888" sldId="295"/>
            <ac:spMk id="62" creationId="{7087007E-6849-4907-D0E7-F70959542818}"/>
          </ac:spMkLst>
        </pc:spChg>
        <pc:grpChg chg="del">
          <ac:chgData name="Sara Maria Sustelo Santos" userId="c6e11124-9036-4c0d-98e8-86b1d195ae8c" providerId="ADAL" clId="{705E5FD4-E6BF-470C-9B69-23C4256D47F7}" dt="2023-12-03T21:25:21.795" v="15343" actId="478"/>
          <ac:grpSpMkLst>
            <pc:docMk/>
            <pc:sldMk cId="2050646888" sldId="295"/>
            <ac:grpSpMk id="2" creationId="{C530678F-FCFA-6AF0-ABD9-E101C00C60CC}"/>
          </ac:grpSpMkLst>
        </pc:grpChg>
      </pc:sldChg>
      <pc:sldChg chg="addSp delSp modSp mod">
        <pc:chgData name="Sara Maria Sustelo Santos" userId="c6e11124-9036-4c0d-98e8-86b1d195ae8c" providerId="ADAL" clId="{705E5FD4-E6BF-470C-9B69-23C4256D47F7}" dt="2023-12-03T21:32:14.993" v="15641"/>
        <pc:sldMkLst>
          <pc:docMk/>
          <pc:sldMk cId="1500570933" sldId="297"/>
        </pc:sldMkLst>
        <pc:spChg chg="add mod">
          <ac:chgData name="Sara Maria Sustelo Santos" userId="c6e11124-9036-4c0d-98e8-86b1d195ae8c" providerId="ADAL" clId="{705E5FD4-E6BF-470C-9B69-23C4256D47F7}" dt="2023-12-03T21:28:17.667" v="15529"/>
          <ac:spMkLst>
            <pc:docMk/>
            <pc:sldMk cId="1500570933" sldId="297"/>
            <ac:spMk id="6" creationId="{31CB7E73-F69E-4E30-67CA-C65368787115}"/>
          </ac:spMkLst>
        </pc:spChg>
        <pc:spChg chg="add mod">
          <ac:chgData name="Sara Maria Sustelo Santos" userId="c6e11124-9036-4c0d-98e8-86b1d195ae8c" providerId="ADAL" clId="{705E5FD4-E6BF-470C-9B69-23C4256D47F7}" dt="2023-12-03T21:32:14.993" v="15641"/>
          <ac:spMkLst>
            <pc:docMk/>
            <pc:sldMk cId="1500570933" sldId="297"/>
            <ac:spMk id="7" creationId="{4892D20A-CB0B-FD16-4E4E-5EA690B3ADC9}"/>
          </ac:spMkLst>
        </pc:spChg>
        <pc:spChg chg="del">
          <ac:chgData name="Sara Maria Sustelo Santos" userId="c6e11124-9036-4c0d-98e8-86b1d195ae8c" providerId="ADAL" clId="{705E5FD4-E6BF-470C-9B69-23C4256D47F7}" dt="2023-12-03T21:25:08.547" v="15338" actId="478"/>
          <ac:spMkLst>
            <pc:docMk/>
            <pc:sldMk cId="1500570933" sldId="297"/>
            <ac:spMk id="291" creationId="{B6BD4E16-DC75-89C3-9A7E-21B7A894147C}"/>
          </ac:spMkLst>
        </pc:spChg>
        <pc:grpChg chg="del">
          <ac:chgData name="Sara Maria Sustelo Santos" userId="c6e11124-9036-4c0d-98e8-86b1d195ae8c" providerId="ADAL" clId="{705E5FD4-E6BF-470C-9B69-23C4256D47F7}" dt="2023-12-03T21:25:07.065" v="15337" actId="478"/>
          <ac:grpSpMkLst>
            <pc:docMk/>
            <pc:sldMk cId="1500570933" sldId="297"/>
            <ac:grpSpMk id="2" creationId="{C530678F-FCFA-6AF0-ABD9-E101C00C60CC}"/>
          </ac:grpSpMkLst>
        </pc:grpChg>
      </pc:sldChg>
      <pc:sldChg chg="addSp delSp modSp mod">
        <pc:chgData name="Sara Maria Sustelo Santos" userId="c6e11124-9036-4c0d-98e8-86b1d195ae8c" providerId="ADAL" clId="{705E5FD4-E6BF-470C-9B69-23C4256D47F7}" dt="2023-12-03T19:05:56.324" v="10939" actId="27636"/>
        <pc:sldMkLst>
          <pc:docMk/>
          <pc:sldMk cId="466325880" sldId="304"/>
        </pc:sldMkLst>
        <pc:spChg chg="add mod">
          <ac:chgData name="Sara Maria Sustelo Santos" userId="c6e11124-9036-4c0d-98e8-86b1d195ae8c" providerId="ADAL" clId="{705E5FD4-E6BF-470C-9B69-23C4256D47F7}" dt="2023-12-03T18:18:57.139" v="8450"/>
          <ac:spMkLst>
            <pc:docMk/>
            <pc:sldMk cId="466325880" sldId="304"/>
            <ac:spMk id="2" creationId="{5477A74C-7BB2-F184-B36B-BCA5D0E38BFD}"/>
          </ac:spMkLst>
        </pc:spChg>
        <pc:spChg chg="add mod">
          <ac:chgData name="Sara Maria Sustelo Santos" userId="c6e11124-9036-4c0d-98e8-86b1d195ae8c" providerId="ADAL" clId="{705E5FD4-E6BF-470C-9B69-23C4256D47F7}" dt="2023-12-03T19:05:56.324" v="10939" actId="27636"/>
          <ac:spMkLst>
            <pc:docMk/>
            <pc:sldMk cId="466325880" sldId="304"/>
            <ac:spMk id="4" creationId="{349CA34E-1908-AEB7-AE79-907B1B618432}"/>
          </ac:spMkLst>
        </pc:spChg>
        <pc:spChg chg="del">
          <ac:chgData name="Sara Maria Sustelo Santos" userId="c6e11124-9036-4c0d-98e8-86b1d195ae8c" providerId="ADAL" clId="{705E5FD4-E6BF-470C-9B69-23C4256D47F7}" dt="2023-12-03T18:18:56.802" v="8449" actId="478"/>
          <ac:spMkLst>
            <pc:docMk/>
            <pc:sldMk cId="466325880" sldId="304"/>
            <ac:spMk id="43" creationId="{0D6AEA3D-8548-EFC8-9B41-C8ACE22DC338}"/>
          </ac:spMkLst>
        </pc:spChg>
      </pc:sldChg>
      <pc:sldChg chg="addSp delSp modSp mod">
        <pc:chgData name="Sara Maria Sustelo Santos" userId="c6e11124-9036-4c0d-98e8-86b1d195ae8c" providerId="ADAL" clId="{705E5FD4-E6BF-470C-9B69-23C4256D47F7}" dt="2023-12-03T19:05:50.752" v="10937" actId="27636"/>
        <pc:sldMkLst>
          <pc:docMk/>
          <pc:sldMk cId="3680226200" sldId="308"/>
        </pc:sldMkLst>
        <pc:spChg chg="add del mod">
          <ac:chgData name="Sara Maria Sustelo Santos" userId="c6e11124-9036-4c0d-98e8-86b1d195ae8c" providerId="ADAL" clId="{705E5FD4-E6BF-470C-9B69-23C4256D47F7}" dt="2023-12-03T00:14:58.708" v="2344"/>
          <ac:spMkLst>
            <pc:docMk/>
            <pc:sldMk cId="3680226200" sldId="308"/>
            <ac:spMk id="2" creationId="{2EB03C30-0E14-A8DB-8CD1-6F366F254A28}"/>
          </ac:spMkLst>
        </pc:spChg>
        <pc:spChg chg="del">
          <ac:chgData name="Sara Maria Sustelo Santos" userId="c6e11124-9036-4c0d-98e8-86b1d195ae8c" providerId="ADAL" clId="{705E5FD4-E6BF-470C-9B69-23C4256D47F7}" dt="2023-12-03T19:05:40.029" v="10935" actId="478"/>
          <ac:spMkLst>
            <pc:docMk/>
            <pc:sldMk cId="3680226200" sldId="308"/>
            <ac:spMk id="17" creationId="{2D0B7946-09C3-B1DD-AC6A-0F065558352F}"/>
          </ac:spMkLst>
        </pc:spChg>
        <pc:spChg chg="add mod">
          <ac:chgData name="Sara Maria Sustelo Santos" userId="c6e11124-9036-4c0d-98e8-86b1d195ae8c" providerId="ADAL" clId="{705E5FD4-E6BF-470C-9B69-23C4256D47F7}" dt="2023-12-03T18:19:00.002" v="8452"/>
          <ac:spMkLst>
            <pc:docMk/>
            <pc:sldMk cId="3680226200" sldId="308"/>
            <ac:spMk id="18" creationId="{D30FF9D6-D62B-095C-C078-5A2975E12779}"/>
          </ac:spMkLst>
        </pc:spChg>
        <pc:spChg chg="add mod">
          <ac:chgData name="Sara Maria Sustelo Santos" userId="c6e11124-9036-4c0d-98e8-86b1d195ae8c" providerId="ADAL" clId="{705E5FD4-E6BF-470C-9B69-23C4256D47F7}" dt="2023-12-03T19:05:50.752" v="10937" actId="27636"/>
          <ac:spMkLst>
            <pc:docMk/>
            <pc:sldMk cId="3680226200" sldId="308"/>
            <ac:spMk id="19" creationId="{38907D47-7FFF-563E-D7E7-13FDFFDEAD52}"/>
          </ac:spMkLst>
        </pc:spChg>
        <pc:spChg chg="del">
          <ac:chgData name="Sara Maria Sustelo Santos" userId="c6e11124-9036-4c0d-98e8-86b1d195ae8c" providerId="ADAL" clId="{705E5FD4-E6BF-470C-9B69-23C4256D47F7}" dt="2023-12-03T18:18:59.738" v="8451" actId="478"/>
          <ac:spMkLst>
            <pc:docMk/>
            <pc:sldMk cId="3680226200" sldId="308"/>
            <ac:spMk id="22" creationId="{77056140-DDE0-394D-53B8-C80A4B77C444}"/>
          </ac:spMkLst>
        </pc:spChg>
        <pc:spChg chg="mod">
          <ac:chgData name="Sara Maria Sustelo Santos" userId="c6e11124-9036-4c0d-98e8-86b1d195ae8c" providerId="ADAL" clId="{705E5FD4-E6BF-470C-9B69-23C4256D47F7}" dt="2023-12-02T20:58:11.258" v="62" actId="14100"/>
          <ac:spMkLst>
            <pc:docMk/>
            <pc:sldMk cId="3680226200" sldId="308"/>
            <ac:spMk id="43" creationId="{D2692716-AD45-661A-8825-B51C6A10B0D4}"/>
          </ac:spMkLst>
        </pc:spChg>
        <pc:spChg chg="mod">
          <ac:chgData name="Sara Maria Sustelo Santos" userId="c6e11124-9036-4c0d-98e8-86b1d195ae8c" providerId="ADAL" clId="{705E5FD4-E6BF-470C-9B69-23C4256D47F7}" dt="2023-12-02T20:58:11.258" v="62" actId="14100"/>
          <ac:spMkLst>
            <pc:docMk/>
            <pc:sldMk cId="3680226200" sldId="308"/>
            <ac:spMk id="44" creationId="{EEB55275-AD98-0AAF-478F-E964673B11AE}"/>
          </ac:spMkLst>
        </pc:spChg>
        <pc:spChg chg="mod">
          <ac:chgData name="Sara Maria Sustelo Santos" userId="c6e11124-9036-4c0d-98e8-86b1d195ae8c" providerId="ADAL" clId="{705E5FD4-E6BF-470C-9B69-23C4256D47F7}" dt="2023-12-02T20:58:11.258" v="62" actId="14100"/>
          <ac:spMkLst>
            <pc:docMk/>
            <pc:sldMk cId="3680226200" sldId="308"/>
            <ac:spMk id="45" creationId="{C3EA44A2-6812-608B-A5A8-A402B3091ECE}"/>
          </ac:spMkLst>
        </pc:spChg>
        <pc:spChg chg="add del">
          <ac:chgData name="Sara Maria Sustelo Santos" userId="c6e11124-9036-4c0d-98e8-86b1d195ae8c" providerId="ADAL" clId="{705E5FD4-E6BF-470C-9B69-23C4256D47F7}" dt="2023-12-03T00:14:59.116" v="2345" actId="478"/>
          <ac:spMkLst>
            <pc:docMk/>
            <pc:sldMk cId="3680226200" sldId="308"/>
            <ac:spMk id="227" creationId="{C9B3EB63-37E5-4CC1-2721-27299668523A}"/>
          </ac:spMkLst>
        </pc:spChg>
        <pc:spChg chg="mod">
          <ac:chgData name="Sara Maria Sustelo Santos" userId="c6e11124-9036-4c0d-98e8-86b1d195ae8c" providerId="ADAL" clId="{705E5FD4-E6BF-470C-9B69-23C4256D47F7}" dt="2023-12-03T15:50:38.455" v="2674" actId="20577"/>
          <ac:spMkLst>
            <pc:docMk/>
            <pc:sldMk cId="3680226200" sldId="308"/>
            <ac:spMk id="1038" creationId="{AE7F760F-C560-9C78-DC29-60601C08CEDD}"/>
          </ac:spMkLst>
        </pc:spChg>
        <pc:picChg chg="add del">
          <ac:chgData name="Sara Maria Sustelo Santos" userId="c6e11124-9036-4c0d-98e8-86b1d195ae8c" providerId="ADAL" clId="{705E5FD4-E6BF-470C-9B69-23C4256D47F7}" dt="2023-12-03T00:14:59.116" v="2345" actId="478"/>
          <ac:picMkLst>
            <pc:docMk/>
            <pc:sldMk cId="3680226200" sldId="308"/>
            <ac:picMk id="21" creationId="{CE737433-3503-F6B6-02D2-C984D06DB4FA}"/>
          </ac:picMkLst>
        </pc:picChg>
      </pc:sldChg>
      <pc:sldChg chg="addSp delSp modSp mod">
        <pc:chgData name="Sara Maria Sustelo Santos" userId="c6e11124-9036-4c0d-98e8-86b1d195ae8c" providerId="ADAL" clId="{705E5FD4-E6BF-470C-9B69-23C4256D47F7}" dt="2023-12-03T21:30:59.103" v="15625" actId="20577"/>
        <pc:sldMkLst>
          <pc:docMk/>
          <pc:sldMk cId="542894766" sldId="310"/>
        </pc:sldMkLst>
        <pc:spChg chg="add mod">
          <ac:chgData name="Sara Maria Sustelo Santos" userId="c6e11124-9036-4c0d-98e8-86b1d195ae8c" providerId="ADAL" clId="{705E5FD4-E6BF-470C-9B69-23C4256D47F7}" dt="2023-12-03T18:18:43.687" v="8444"/>
          <ac:spMkLst>
            <pc:docMk/>
            <pc:sldMk cId="542894766" sldId="310"/>
            <ac:spMk id="8" creationId="{E81FA2C7-6E0B-5326-D38E-D0FB4A117C82}"/>
          </ac:spMkLst>
        </pc:spChg>
        <pc:spChg chg="del mod">
          <ac:chgData name="Sara Maria Sustelo Santos" userId="c6e11124-9036-4c0d-98e8-86b1d195ae8c" providerId="ADAL" clId="{705E5FD4-E6BF-470C-9B69-23C4256D47F7}" dt="2023-12-03T21:30:46.342" v="15609" actId="478"/>
          <ac:spMkLst>
            <pc:docMk/>
            <pc:sldMk cId="542894766" sldId="310"/>
            <ac:spMk id="9" creationId="{D1919BC7-10BA-44B8-FD23-BD691B6066DB}"/>
          </ac:spMkLst>
        </pc:spChg>
        <pc:spChg chg="add mod">
          <ac:chgData name="Sara Maria Sustelo Santos" userId="c6e11124-9036-4c0d-98e8-86b1d195ae8c" providerId="ADAL" clId="{705E5FD4-E6BF-470C-9B69-23C4256D47F7}" dt="2023-12-03T18:18:43.687" v="8444"/>
          <ac:spMkLst>
            <pc:docMk/>
            <pc:sldMk cId="542894766" sldId="310"/>
            <ac:spMk id="10" creationId="{2F5E96D8-B8F4-311B-242D-526CD2CEB835}"/>
          </ac:spMkLst>
        </pc:spChg>
        <pc:spChg chg="add mod">
          <ac:chgData name="Sara Maria Sustelo Santos" userId="c6e11124-9036-4c0d-98e8-86b1d195ae8c" providerId="ADAL" clId="{705E5FD4-E6BF-470C-9B69-23C4256D47F7}" dt="2023-12-03T21:30:59.103" v="15625" actId="20577"/>
          <ac:spMkLst>
            <pc:docMk/>
            <pc:sldMk cId="542894766" sldId="310"/>
            <ac:spMk id="12" creationId="{7663636C-5D4E-EAD6-88CA-2FCD980EE564}"/>
          </ac:spMkLst>
        </pc:spChg>
        <pc:spChg chg="del">
          <ac:chgData name="Sara Maria Sustelo Santos" userId="c6e11124-9036-4c0d-98e8-86b1d195ae8c" providerId="ADAL" clId="{705E5FD4-E6BF-470C-9B69-23C4256D47F7}" dt="2023-12-03T18:18:43.358" v="8443" actId="478"/>
          <ac:spMkLst>
            <pc:docMk/>
            <pc:sldMk cId="542894766" sldId="310"/>
            <ac:spMk id="29" creationId="{4F7C3A5B-48B7-2B64-010C-1468CD7ED3D5}"/>
          </ac:spMkLst>
        </pc:spChg>
        <pc:spChg chg="del mod">
          <ac:chgData name="Sara Maria Sustelo Santos" userId="c6e11124-9036-4c0d-98e8-86b1d195ae8c" providerId="ADAL" clId="{705E5FD4-E6BF-470C-9B69-23C4256D47F7}" dt="2023-12-03T21:23:46.630" v="15326" actId="478"/>
          <ac:spMkLst>
            <pc:docMk/>
            <pc:sldMk cId="542894766" sldId="310"/>
            <ac:spMk id="280" creationId="{7F9D49FE-4F22-0B42-4977-C7E0F899BE04}"/>
          </ac:spMkLst>
        </pc:spChg>
      </pc:sldChg>
      <pc:sldChg chg="addSp delSp modSp mod modShow modNotesTx">
        <pc:chgData name="Sara Maria Sustelo Santos" userId="c6e11124-9036-4c0d-98e8-86b1d195ae8c" providerId="ADAL" clId="{705E5FD4-E6BF-470C-9B69-23C4256D47F7}" dt="2023-12-03T20:31:23.041" v="12994" actId="113"/>
        <pc:sldMkLst>
          <pc:docMk/>
          <pc:sldMk cId="1533619481" sldId="312"/>
        </pc:sldMkLst>
        <pc:spChg chg="mod">
          <ac:chgData name="Sara Maria Sustelo Santos" userId="c6e11124-9036-4c0d-98e8-86b1d195ae8c" providerId="ADAL" clId="{705E5FD4-E6BF-470C-9B69-23C4256D47F7}" dt="2023-12-03T16:47:09.850" v="4446" actId="313"/>
          <ac:spMkLst>
            <pc:docMk/>
            <pc:sldMk cId="1533619481" sldId="312"/>
            <ac:spMk id="3" creationId="{30277E5F-07DC-787F-7C2E-A9F2F2A98B23}"/>
          </ac:spMkLst>
        </pc:spChg>
        <pc:spChg chg="del">
          <ac:chgData name="Sara Maria Sustelo Santos" userId="c6e11124-9036-4c0d-98e8-86b1d195ae8c" providerId="ADAL" clId="{705E5FD4-E6BF-470C-9B69-23C4256D47F7}" dt="2023-12-03T18:19:45.537" v="8469" actId="478"/>
          <ac:spMkLst>
            <pc:docMk/>
            <pc:sldMk cId="1533619481" sldId="312"/>
            <ac:spMk id="11" creationId="{93107587-3963-56FB-EA89-4C7743DC620C}"/>
          </ac:spMkLst>
        </pc:spChg>
        <pc:spChg chg="add del mod">
          <ac:chgData name="Sara Maria Sustelo Santos" userId="c6e11124-9036-4c0d-98e8-86b1d195ae8c" providerId="ADAL" clId="{705E5FD4-E6BF-470C-9B69-23C4256D47F7}" dt="2023-12-03T16:24:51.837" v="3161" actId="478"/>
          <ac:spMkLst>
            <pc:docMk/>
            <pc:sldMk cId="1533619481" sldId="312"/>
            <ac:spMk id="12" creationId="{917ADD84-79DB-CB6D-4743-5E87A102E656}"/>
          </ac:spMkLst>
        </pc:spChg>
        <pc:spChg chg="mod">
          <ac:chgData name="Sara Maria Sustelo Santos" userId="c6e11124-9036-4c0d-98e8-86b1d195ae8c" providerId="ADAL" clId="{705E5FD4-E6BF-470C-9B69-23C4256D47F7}" dt="2023-12-03T16:31:29.977" v="3884" actId="1076"/>
          <ac:spMkLst>
            <pc:docMk/>
            <pc:sldMk cId="1533619481" sldId="312"/>
            <ac:spMk id="14" creationId="{BC506893-0449-65A7-C580-3407760D3B9A}"/>
          </ac:spMkLst>
        </pc:spChg>
        <pc:spChg chg="add del mod">
          <ac:chgData name="Sara Maria Sustelo Santos" userId="c6e11124-9036-4c0d-98e8-86b1d195ae8c" providerId="ADAL" clId="{705E5FD4-E6BF-470C-9B69-23C4256D47F7}" dt="2023-12-03T16:24:52.304" v="3162" actId="478"/>
          <ac:spMkLst>
            <pc:docMk/>
            <pc:sldMk cId="1533619481" sldId="312"/>
            <ac:spMk id="15" creationId="{87400DB4-A4C2-276E-5296-714F002546C6}"/>
          </ac:spMkLst>
        </pc:spChg>
        <pc:spChg chg="del">
          <ac:chgData name="Sara Maria Sustelo Santos" userId="c6e11124-9036-4c0d-98e8-86b1d195ae8c" providerId="ADAL" clId="{705E5FD4-E6BF-470C-9B69-23C4256D47F7}" dt="2023-12-03T16:21:19.377" v="2859" actId="478"/>
          <ac:spMkLst>
            <pc:docMk/>
            <pc:sldMk cId="1533619481" sldId="312"/>
            <ac:spMk id="23" creationId="{AE093C1B-F335-D789-E5F8-FC4BC7E1FFD9}"/>
          </ac:spMkLst>
        </pc:spChg>
        <pc:spChg chg="mod">
          <ac:chgData name="Sara Maria Sustelo Santos" userId="c6e11124-9036-4c0d-98e8-86b1d195ae8c" providerId="ADAL" clId="{705E5FD4-E6BF-470C-9B69-23C4256D47F7}" dt="2023-12-03T20:31:23.041" v="12994" actId="113"/>
          <ac:spMkLst>
            <pc:docMk/>
            <pc:sldMk cId="1533619481" sldId="312"/>
            <ac:spMk id="26" creationId="{19943644-225F-95CB-6423-C39D98FB9A60}"/>
          </ac:spMkLst>
        </pc:spChg>
        <pc:spChg chg="add mod">
          <ac:chgData name="Sara Maria Sustelo Santos" userId="c6e11124-9036-4c0d-98e8-86b1d195ae8c" providerId="ADAL" clId="{705E5FD4-E6BF-470C-9B69-23C4256D47F7}" dt="2023-12-03T18:32:15.299" v="9759" actId="14100"/>
          <ac:spMkLst>
            <pc:docMk/>
            <pc:sldMk cId="1533619481" sldId="312"/>
            <ac:spMk id="28" creationId="{C20DD5B9-0DC3-28F1-819D-8C2D4581AC1A}"/>
          </ac:spMkLst>
        </pc:spChg>
        <pc:spChg chg="add del mod">
          <ac:chgData name="Sara Maria Sustelo Santos" userId="c6e11124-9036-4c0d-98e8-86b1d195ae8c" providerId="ADAL" clId="{705E5FD4-E6BF-470C-9B69-23C4256D47F7}" dt="2023-12-03T16:30:15.194" v="3670" actId="478"/>
          <ac:spMkLst>
            <pc:docMk/>
            <pc:sldMk cId="1533619481" sldId="312"/>
            <ac:spMk id="30" creationId="{1AC21AF9-8D0B-BE6F-1C48-02DAC5081F94}"/>
          </ac:spMkLst>
        </pc:spChg>
        <pc:spChg chg="del">
          <ac:chgData name="Sara Maria Sustelo Santos" userId="c6e11124-9036-4c0d-98e8-86b1d195ae8c" providerId="ADAL" clId="{705E5FD4-E6BF-470C-9B69-23C4256D47F7}" dt="2023-12-03T16:21:22.900" v="2861" actId="478"/>
          <ac:spMkLst>
            <pc:docMk/>
            <pc:sldMk cId="1533619481" sldId="312"/>
            <ac:spMk id="31" creationId="{AA88C334-55BB-00CD-367B-84E8E4A948C5}"/>
          </ac:spMkLst>
        </pc:spChg>
        <pc:spChg chg="add del mod">
          <ac:chgData name="Sara Maria Sustelo Santos" userId="c6e11124-9036-4c0d-98e8-86b1d195ae8c" providerId="ADAL" clId="{705E5FD4-E6BF-470C-9B69-23C4256D47F7}" dt="2023-12-03T16:30:15.194" v="3670" actId="478"/>
          <ac:spMkLst>
            <pc:docMk/>
            <pc:sldMk cId="1533619481" sldId="312"/>
            <ac:spMk id="224" creationId="{93710584-85F0-CD6D-0AE0-B7D229E7F393}"/>
          </ac:spMkLst>
        </pc:spChg>
        <pc:spChg chg="del">
          <ac:chgData name="Sara Maria Sustelo Santos" userId="c6e11124-9036-4c0d-98e8-86b1d195ae8c" providerId="ADAL" clId="{705E5FD4-E6BF-470C-9B69-23C4256D47F7}" dt="2023-12-03T16:21:24.564" v="2862" actId="478"/>
          <ac:spMkLst>
            <pc:docMk/>
            <pc:sldMk cId="1533619481" sldId="312"/>
            <ac:spMk id="225" creationId="{07430E01-DD18-4CB1-3E9C-37844DDC9D52}"/>
          </ac:spMkLst>
        </pc:spChg>
        <pc:spChg chg="add del mod">
          <ac:chgData name="Sara Maria Sustelo Santos" userId="c6e11124-9036-4c0d-98e8-86b1d195ae8c" providerId="ADAL" clId="{705E5FD4-E6BF-470C-9B69-23C4256D47F7}" dt="2023-12-03T16:30:15.194" v="3670" actId="478"/>
          <ac:spMkLst>
            <pc:docMk/>
            <pc:sldMk cId="1533619481" sldId="312"/>
            <ac:spMk id="226" creationId="{E621F953-894B-6CF4-0976-B839EA25EB60}"/>
          </ac:spMkLst>
        </pc:spChg>
        <pc:spChg chg="add del mod">
          <ac:chgData name="Sara Maria Sustelo Santos" userId="c6e11124-9036-4c0d-98e8-86b1d195ae8c" providerId="ADAL" clId="{705E5FD4-E6BF-470C-9B69-23C4256D47F7}" dt="2023-12-03T16:30:15.194" v="3670" actId="478"/>
          <ac:spMkLst>
            <pc:docMk/>
            <pc:sldMk cId="1533619481" sldId="312"/>
            <ac:spMk id="228" creationId="{2FFD4024-304F-4077-4E04-7A9E215C1C7D}"/>
          </ac:spMkLst>
        </pc:spChg>
        <pc:spChg chg="add del mod">
          <ac:chgData name="Sara Maria Sustelo Santos" userId="c6e11124-9036-4c0d-98e8-86b1d195ae8c" providerId="ADAL" clId="{705E5FD4-E6BF-470C-9B69-23C4256D47F7}" dt="2023-12-03T16:30:15.194" v="3670" actId="478"/>
          <ac:spMkLst>
            <pc:docMk/>
            <pc:sldMk cId="1533619481" sldId="312"/>
            <ac:spMk id="229" creationId="{0C5243B1-A6DC-10A0-42F4-33F05C2B727E}"/>
          </ac:spMkLst>
        </pc:spChg>
        <pc:spChg chg="add del mod">
          <ac:chgData name="Sara Maria Sustelo Santos" userId="c6e11124-9036-4c0d-98e8-86b1d195ae8c" providerId="ADAL" clId="{705E5FD4-E6BF-470C-9B69-23C4256D47F7}" dt="2023-12-03T16:30:15.194" v="3670" actId="478"/>
          <ac:spMkLst>
            <pc:docMk/>
            <pc:sldMk cId="1533619481" sldId="312"/>
            <ac:spMk id="230" creationId="{178DFC6E-2551-61CB-1D7A-515E435FB1BD}"/>
          </ac:spMkLst>
        </pc:spChg>
        <pc:spChg chg="add mod ord topLvl">
          <ac:chgData name="Sara Maria Sustelo Santos" userId="c6e11124-9036-4c0d-98e8-86b1d195ae8c" providerId="ADAL" clId="{705E5FD4-E6BF-470C-9B69-23C4256D47F7}" dt="2023-12-03T18:11:59.940" v="8297" actId="6549"/>
          <ac:spMkLst>
            <pc:docMk/>
            <pc:sldMk cId="1533619481" sldId="312"/>
            <ac:spMk id="231" creationId="{E42CA8F2-2F56-332C-13DA-5A70F2BF07A2}"/>
          </ac:spMkLst>
        </pc:spChg>
        <pc:spChg chg="add del mod">
          <ac:chgData name="Sara Maria Sustelo Santos" userId="c6e11124-9036-4c0d-98e8-86b1d195ae8c" providerId="ADAL" clId="{705E5FD4-E6BF-470C-9B69-23C4256D47F7}" dt="2023-12-03T16:30:15.194" v="3670" actId="478"/>
          <ac:spMkLst>
            <pc:docMk/>
            <pc:sldMk cId="1533619481" sldId="312"/>
            <ac:spMk id="232" creationId="{7162D512-231F-47EF-6A85-4F506BCFA9A3}"/>
          </ac:spMkLst>
        </pc:spChg>
        <pc:spChg chg="add del mod">
          <ac:chgData name="Sara Maria Sustelo Santos" userId="c6e11124-9036-4c0d-98e8-86b1d195ae8c" providerId="ADAL" clId="{705E5FD4-E6BF-470C-9B69-23C4256D47F7}" dt="2023-12-03T16:30:15.194" v="3670" actId="478"/>
          <ac:spMkLst>
            <pc:docMk/>
            <pc:sldMk cId="1533619481" sldId="312"/>
            <ac:spMk id="233" creationId="{101AC43F-ACF9-4504-8803-98FB93C3CF67}"/>
          </ac:spMkLst>
        </pc:spChg>
        <pc:spChg chg="add mod ord topLvl">
          <ac:chgData name="Sara Maria Sustelo Santos" userId="c6e11124-9036-4c0d-98e8-86b1d195ae8c" providerId="ADAL" clId="{705E5FD4-E6BF-470C-9B69-23C4256D47F7}" dt="2023-12-03T19:16:19.539" v="10993" actId="403"/>
          <ac:spMkLst>
            <pc:docMk/>
            <pc:sldMk cId="1533619481" sldId="312"/>
            <ac:spMk id="234" creationId="{6E614E50-1865-500E-0131-6A5D6EF9AADD}"/>
          </ac:spMkLst>
        </pc:spChg>
        <pc:spChg chg="add mod ord topLvl">
          <ac:chgData name="Sara Maria Sustelo Santos" userId="c6e11124-9036-4c0d-98e8-86b1d195ae8c" providerId="ADAL" clId="{705E5FD4-E6BF-470C-9B69-23C4256D47F7}" dt="2023-12-03T19:16:19.539" v="10993" actId="403"/>
          <ac:spMkLst>
            <pc:docMk/>
            <pc:sldMk cId="1533619481" sldId="312"/>
            <ac:spMk id="235" creationId="{66848F2E-2794-4435-1ED4-C36DA6D47CB0}"/>
          </ac:spMkLst>
        </pc:spChg>
        <pc:spChg chg="add mod ord topLvl">
          <ac:chgData name="Sara Maria Sustelo Santos" userId="c6e11124-9036-4c0d-98e8-86b1d195ae8c" providerId="ADAL" clId="{705E5FD4-E6BF-470C-9B69-23C4256D47F7}" dt="2023-12-03T19:16:19.539" v="10993" actId="403"/>
          <ac:spMkLst>
            <pc:docMk/>
            <pc:sldMk cId="1533619481" sldId="312"/>
            <ac:spMk id="236" creationId="{18F144AD-D67B-8F6E-6BAD-13E485F88D88}"/>
          </ac:spMkLst>
        </pc:spChg>
        <pc:spChg chg="add mod ord topLvl">
          <ac:chgData name="Sara Maria Sustelo Santos" userId="c6e11124-9036-4c0d-98e8-86b1d195ae8c" providerId="ADAL" clId="{705E5FD4-E6BF-470C-9B69-23C4256D47F7}" dt="2023-12-03T19:16:19.539" v="10993" actId="403"/>
          <ac:spMkLst>
            <pc:docMk/>
            <pc:sldMk cId="1533619481" sldId="312"/>
            <ac:spMk id="237" creationId="{97A6B1DB-DA70-E6D0-949A-C22778590031}"/>
          </ac:spMkLst>
        </pc:spChg>
        <pc:spChg chg="add mod ord topLvl">
          <ac:chgData name="Sara Maria Sustelo Santos" userId="c6e11124-9036-4c0d-98e8-86b1d195ae8c" providerId="ADAL" clId="{705E5FD4-E6BF-470C-9B69-23C4256D47F7}" dt="2023-12-03T19:16:19.539" v="10993" actId="403"/>
          <ac:spMkLst>
            <pc:docMk/>
            <pc:sldMk cId="1533619481" sldId="312"/>
            <ac:spMk id="238" creationId="{7B4E5BDD-6200-CA48-418A-145D331B1619}"/>
          </ac:spMkLst>
        </pc:spChg>
        <pc:spChg chg="add mod ord topLvl">
          <ac:chgData name="Sara Maria Sustelo Santos" userId="c6e11124-9036-4c0d-98e8-86b1d195ae8c" providerId="ADAL" clId="{705E5FD4-E6BF-470C-9B69-23C4256D47F7}" dt="2023-12-03T19:16:19.539" v="10993" actId="403"/>
          <ac:spMkLst>
            <pc:docMk/>
            <pc:sldMk cId="1533619481" sldId="312"/>
            <ac:spMk id="239" creationId="{FB20351E-E6E9-206B-C2AC-A2389197E2EB}"/>
          </ac:spMkLst>
        </pc:spChg>
        <pc:spChg chg="add mod ord topLvl">
          <ac:chgData name="Sara Maria Sustelo Santos" userId="c6e11124-9036-4c0d-98e8-86b1d195ae8c" providerId="ADAL" clId="{705E5FD4-E6BF-470C-9B69-23C4256D47F7}" dt="2023-12-03T19:16:19.539" v="10993" actId="403"/>
          <ac:spMkLst>
            <pc:docMk/>
            <pc:sldMk cId="1533619481" sldId="312"/>
            <ac:spMk id="240" creationId="{F675092C-D2E9-AB3E-3676-D0337932F2BF}"/>
          </ac:spMkLst>
        </pc:spChg>
        <pc:spChg chg="add mod ord topLvl">
          <ac:chgData name="Sara Maria Sustelo Santos" userId="c6e11124-9036-4c0d-98e8-86b1d195ae8c" providerId="ADAL" clId="{705E5FD4-E6BF-470C-9B69-23C4256D47F7}" dt="2023-12-03T19:16:19.539" v="10993" actId="403"/>
          <ac:spMkLst>
            <pc:docMk/>
            <pc:sldMk cId="1533619481" sldId="312"/>
            <ac:spMk id="241" creationId="{1C511FD7-9C00-75F1-C6E7-84A94103FB45}"/>
          </ac:spMkLst>
        </pc:spChg>
        <pc:spChg chg="add mod ord topLvl">
          <ac:chgData name="Sara Maria Sustelo Santos" userId="c6e11124-9036-4c0d-98e8-86b1d195ae8c" providerId="ADAL" clId="{705E5FD4-E6BF-470C-9B69-23C4256D47F7}" dt="2023-12-03T18:11:50.699" v="8293" actId="164"/>
          <ac:spMkLst>
            <pc:docMk/>
            <pc:sldMk cId="1533619481" sldId="312"/>
            <ac:spMk id="242" creationId="{41F4AD37-FAA9-D9C3-8314-E9F6C570B351}"/>
          </ac:spMkLst>
        </pc:spChg>
        <pc:spChg chg="add mod ord topLvl">
          <ac:chgData name="Sara Maria Sustelo Santos" userId="c6e11124-9036-4c0d-98e8-86b1d195ae8c" providerId="ADAL" clId="{705E5FD4-E6BF-470C-9B69-23C4256D47F7}" dt="2023-12-03T18:11:50.699" v="8293" actId="164"/>
          <ac:spMkLst>
            <pc:docMk/>
            <pc:sldMk cId="1533619481" sldId="312"/>
            <ac:spMk id="243" creationId="{1200945C-BEFB-8A66-A434-395C5FED9374}"/>
          </ac:spMkLst>
        </pc:spChg>
        <pc:spChg chg="add mod ord topLvl">
          <ac:chgData name="Sara Maria Sustelo Santos" userId="c6e11124-9036-4c0d-98e8-86b1d195ae8c" providerId="ADAL" clId="{705E5FD4-E6BF-470C-9B69-23C4256D47F7}" dt="2023-12-03T18:11:50.699" v="8293" actId="164"/>
          <ac:spMkLst>
            <pc:docMk/>
            <pc:sldMk cId="1533619481" sldId="312"/>
            <ac:spMk id="244" creationId="{7209029E-310E-295C-DFE6-9725E106952D}"/>
          </ac:spMkLst>
        </pc:spChg>
        <pc:spChg chg="add mod">
          <ac:chgData name="Sara Maria Sustelo Santos" userId="c6e11124-9036-4c0d-98e8-86b1d195ae8c" providerId="ADAL" clId="{705E5FD4-E6BF-470C-9B69-23C4256D47F7}" dt="2023-12-03T20:24:53.141" v="12560" actId="1035"/>
          <ac:spMkLst>
            <pc:docMk/>
            <pc:sldMk cId="1533619481" sldId="312"/>
            <ac:spMk id="245" creationId="{CEF5C80A-7D42-B727-893D-1A7D69678E5A}"/>
          </ac:spMkLst>
        </pc:spChg>
        <pc:spChg chg="add del mod">
          <ac:chgData name="Sara Maria Sustelo Santos" userId="c6e11124-9036-4c0d-98e8-86b1d195ae8c" providerId="ADAL" clId="{705E5FD4-E6BF-470C-9B69-23C4256D47F7}" dt="2023-12-03T16:30:16.785" v="3671" actId="478"/>
          <ac:spMkLst>
            <pc:docMk/>
            <pc:sldMk cId="1533619481" sldId="312"/>
            <ac:spMk id="246" creationId="{232DBDB9-915E-A54E-4CD9-3B28175EC5FD}"/>
          </ac:spMkLst>
        </pc:spChg>
        <pc:spChg chg="add mod">
          <ac:chgData name="Sara Maria Sustelo Santos" userId="c6e11124-9036-4c0d-98e8-86b1d195ae8c" providerId="ADAL" clId="{705E5FD4-E6BF-470C-9B69-23C4256D47F7}" dt="2023-12-03T19:15:41.472" v="10974" actId="164"/>
          <ac:spMkLst>
            <pc:docMk/>
            <pc:sldMk cId="1533619481" sldId="312"/>
            <ac:spMk id="247" creationId="{B24FDBF5-D71F-B719-5629-39F0E92BAC35}"/>
          </ac:spMkLst>
        </pc:spChg>
        <pc:spChg chg="add mod">
          <ac:chgData name="Sara Maria Sustelo Santos" userId="c6e11124-9036-4c0d-98e8-86b1d195ae8c" providerId="ADAL" clId="{705E5FD4-E6BF-470C-9B69-23C4256D47F7}" dt="2023-12-03T19:15:41.472" v="10974" actId="164"/>
          <ac:spMkLst>
            <pc:docMk/>
            <pc:sldMk cId="1533619481" sldId="312"/>
            <ac:spMk id="248" creationId="{6B937E55-3027-6FF6-C6AD-A87DF591B3A6}"/>
          </ac:spMkLst>
        </pc:spChg>
        <pc:spChg chg="add del mod">
          <ac:chgData name="Sara Maria Sustelo Santos" userId="c6e11124-9036-4c0d-98e8-86b1d195ae8c" providerId="ADAL" clId="{705E5FD4-E6BF-470C-9B69-23C4256D47F7}" dt="2023-12-03T16:30:15.194" v="3670" actId="478"/>
          <ac:spMkLst>
            <pc:docMk/>
            <pc:sldMk cId="1533619481" sldId="312"/>
            <ac:spMk id="249" creationId="{9D02B386-4EAB-63CD-9032-61D578F595EA}"/>
          </ac:spMkLst>
        </pc:spChg>
        <pc:spChg chg="add del mod">
          <ac:chgData name="Sara Maria Sustelo Santos" userId="c6e11124-9036-4c0d-98e8-86b1d195ae8c" providerId="ADAL" clId="{705E5FD4-E6BF-470C-9B69-23C4256D47F7}" dt="2023-12-03T16:30:15.194" v="3670" actId="478"/>
          <ac:spMkLst>
            <pc:docMk/>
            <pc:sldMk cId="1533619481" sldId="312"/>
            <ac:spMk id="250" creationId="{2FF0892F-BB91-28FA-AE2D-6B8056EFA0D8}"/>
          </ac:spMkLst>
        </pc:spChg>
        <pc:spChg chg="add del mod">
          <ac:chgData name="Sara Maria Sustelo Santos" userId="c6e11124-9036-4c0d-98e8-86b1d195ae8c" providerId="ADAL" clId="{705E5FD4-E6BF-470C-9B69-23C4256D47F7}" dt="2023-12-03T16:30:15.194" v="3670" actId="478"/>
          <ac:spMkLst>
            <pc:docMk/>
            <pc:sldMk cId="1533619481" sldId="312"/>
            <ac:spMk id="251" creationId="{553E439C-8B0D-0DDA-46A5-C5768D0425C1}"/>
          </ac:spMkLst>
        </pc:spChg>
        <pc:spChg chg="add mod">
          <ac:chgData name="Sara Maria Sustelo Santos" userId="c6e11124-9036-4c0d-98e8-86b1d195ae8c" providerId="ADAL" clId="{705E5FD4-E6BF-470C-9B69-23C4256D47F7}" dt="2023-12-03T18:32:23.916" v="9766" actId="1038"/>
          <ac:spMkLst>
            <pc:docMk/>
            <pc:sldMk cId="1533619481" sldId="312"/>
            <ac:spMk id="252" creationId="{E5CA9F19-874B-FE9E-A008-E2BEC71B3AFB}"/>
          </ac:spMkLst>
        </pc:spChg>
        <pc:spChg chg="add del mod">
          <ac:chgData name="Sara Maria Sustelo Santos" userId="c6e11124-9036-4c0d-98e8-86b1d195ae8c" providerId="ADAL" clId="{705E5FD4-E6BF-470C-9B69-23C4256D47F7}" dt="2023-12-03T16:30:15.194" v="3670" actId="478"/>
          <ac:spMkLst>
            <pc:docMk/>
            <pc:sldMk cId="1533619481" sldId="312"/>
            <ac:spMk id="253" creationId="{35E66744-3EED-059D-B658-FEEE62818124}"/>
          </ac:spMkLst>
        </pc:spChg>
        <pc:spChg chg="add mod">
          <ac:chgData name="Sara Maria Sustelo Santos" userId="c6e11124-9036-4c0d-98e8-86b1d195ae8c" providerId="ADAL" clId="{705E5FD4-E6BF-470C-9B69-23C4256D47F7}" dt="2023-12-03T19:15:41.472" v="10974" actId="164"/>
          <ac:spMkLst>
            <pc:docMk/>
            <pc:sldMk cId="1533619481" sldId="312"/>
            <ac:spMk id="254" creationId="{95B24F13-6B86-DC06-B146-EBCE13B53238}"/>
          </ac:spMkLst>
        </pc:spChg>
        <pc:spChg chg="add del mod">
          <ac:chgData name="Sara Maria Sustelo Santos" userId="c6e11124-9036-4c0d-98e8-86b1d195ae8c" providerId="ADAL" clId="{705E5FD4-E6BF-470C-9B69-23C4256D47F7}" dt="2023-12-03T16:30:15.194" v="3670" actId="478"/>
          <ac:spMkLst>
            <pc:docMk/>
            <pc:sldMk cId="1533619481" sldId="312"/>
            <ac:spMk id="255" creationId="{57371371-4CA2-6D47-061B-137FA246798B}"/>
          </ac:spMkLst>
        </pc:spChg>
        <pc:spChg chg="add del mod">
          <ac:chgData name="Sara Maria Sustelo Santos" userId="c6e11124-9036-4c0d-98e8-86b1d195ae8c" providerId="ADAL" clId="{705E5FD4-E6BF-470C-9B69-23C4256D47F7}" dt="2023-12-03T16:30:15.194" v="3670" actId="478"/>
          <ac:spMkLst>
            <pc:docMk/>
            <pc:sldMk cId="1533619481" sldId="312"/>
            <ac:spMk id="256" creationId="{4F5AC0BA-95C2-C44F-F7E3-FF14F7645F6A}"/>
          </ac:spMkLst>
        </pc:spChg>
        <pc:spChg chg="add del mod">
          <ac:chgData name="Sara Maria Sustelo Santos" userId="c6e11124-9036-4c0d-98e8-86b1d195ae8c" providerId="ADAL" clId="{705E5FD4-E6BF-470C-9B69-23C4256D47F7}" dt="2023-12-03T16:30:15.194" v="3670" actId="478"/>
          <ac:spMkLst>
            <pc:docMk/>
            <pc:sldMk cId="1533619481" sldId="312"/>
            <ac:spMk id="257" creationId="{720D382B-B421-83A8-0FF9-0475A85E1933}"/>
          </ac:spMkLst>
        </pc:spChg>
        <pc:spChg chg="add mod ord topLvl">
          <ac:chgData name="Sara Maria Sustelo Santos" userId="c6e11124-9036-4c0d-98e8-86b1d195ae8c" providerId="ADAL" clId="{705E5FD4-E6BF-470C-9B69-23C4256D47F7}" dt="2023-12-03T19:16:19.539" v="10993" actId="403"/>
          <ac:spMkLst>
            <pc:docMk/>
            <pc:sldMk cId="1533619481" sldId="312"/>
            <ac:spMk id="258" creationId="{57F251E5-C270-4C1E-772B-9FC09D85BE10}"/>
          </ac:spMkLst>
        </pc:spChg>
        <pc:spChg chg="add mod ord topLvl">
          <ac:chgData name="Sara Maria Sustelo Santos" userId="c6e11124-9036-4c0d-98e8-86b1d195ae8c" providerId="ADAL" clId="{705E5FD4-E6BF-470C-9B69-23C4256D47F7}" dt="2023-12-03T19:16:19.539" v="10993" actId="403"/>
          <ac:spMkLst>
            <pc:docMk/>
            <pc:sldMk cId="1533619481" sldId="312"/>
            <ac:spMk id="259" creationId="{1CABD149-ACD1-A493-0785-8F47B946334D}"/>
          </ac:spMkLst>
        </pc:spChg>
        <pc:spChg chg="add mod ord topLvl">
          <ac:chgData name="Sara Maria Sustelo Santos" userId="c6e11124-9036-4c0d-98e8-86b1d195ae8c" providerId="ADAL" clId="{705E5FD4-E6BF-470C-9B69-23C4256D47F7}" dt="2023-12-03T18:11:50.699" v="8293" actId="164"/>
          <ac:spMkLst>
            <pc:docMk/>
            <pc:sldMk cId="1533619481" sldId="312"/>
            <ac:spMk id="260" creationId="{1A271232-9524-D1F1-A317-9647AFECF709}"/>
          </ac:spMkLst>
        </pc:spChg>
        <pc:spChg chg="add del mod">
          <ac:chgData name="Sara Maria Sustelo Santos" userId="c6e11124-9036-4c0d-98e8-86b1d195ae8c" providerId="ADAL" clId="{705E5FD4-E6BF-470C-9B69-23C4256D47F7}" dt="2023-12-03T16:30:12.331" v="3668" actId="478"/>
          <ac:spMkLst>
            <pc:docMk/>
            <pc:sldMk cId="1533619481" sldId="312"/>
            <ac:spMk id="261" creationId="{B2E0D436-219E-F454-8FC8-79A51A219EF6}"/>
          </ac:spMkLst>
        </pc:spChg>
        <pc:spChg chg="add del mod">
          <ac:chgData name="Sara Maria Sustelo Santos" userId="c6e11124-9036-4c0d-98e8-86b1d195ae8c" providerId="ADAL" clId="{705E5FD4-E6BF-470C-9B69-23C4256D47F7}" dt="2023-12-03T16:30:15.194" v="3670" actId="478"/>
          <ac:spMkLst>
            <pc:docMk/>
            <pc:sldMk cId="1533619481" sldId="312"/>
            <ac:spMk id="262" creationId="{A9BFF908-B2B4-5AA1-27BB-BEBDC5E9B35D}"/>
          </ac:spMkLst>
        </pc:spChg>
        <pc:spChg chg="add mod">
          <ac:chgData name="Sara Maria Sustelo Santos" userId="c6e11124-9036-4c0d-98e8-86b1d195ae8c" providerId="ADAL" clId="{705E5FD4-E6BF-470C-9B69-23C4256D47F7}" dt="2023-12-03T18:32:26.437" v="9777" actId="1037"/>
          <ac:spMkLst>
            <pc:docMk/>
            <pc:sldMk cId="1533619481" sldId="312"/>
            <ac:spMk id="269" creationId="{7F493993-A8C4-5C51-BF89-5F841A17FE4B}"/>
          </ac:spMkLst>
        </pc:spChg>
        <pc:spChg chg="mod ord topLvl">
          <ac:chgData name="Sara Maria Sustelo Santos" userId="c6e11124-9036-4c0d-98e8-86b1d195ae8c" providerId="ADAL" clId="{705E5FD4-E6BF-470C-9B69-23C4256D47F7}" dt="2023-12-03T18:11:50.699" v="8293" actId="164"/>
          <ac:spMkLst>
            <pc:docMk/>
            <pc:sldMk cId="1533619481" sldId="312"/>
            <ac:spMk id="271" creationId="{FDD67F89-FE50-3EC3-21A5-E46CB5E4FF22}"/>
          </ac:spMkLst>
        </pc:spChg>
        <pc:spChg chg="mod ord topLvl">
          <ac:chgData name="Sara Maria Sustelo Santos" userId="c6e11124-9036-4c0d-98e8-86b1d195ae8c" providerId="ADAL" clId="{705E5FD4-E6BF-470C-9B69-23C4256D47F7}" dt="2023-12-03T18:11:50.699" v="8293" actId="164"/>
          <ac:spMkLst>
            <pc:docMk/>
            <pc:sldMk cId="1533619481" sldId="312"/>
            <ac:spMk id="272" creationId="{86B1D86B-0D8D-EEDF-1A20-246BC9F4FA9B}"/>
          </ac:spMkLst>
        </pc:spChg>
        <pc:spChg chg="mod ord topLvl">
          <ac:chgData name="Sara Maria Sustelo Santos" userId="c6e11124-9036-4c0d-98e8-86b1d195ae8c" providerId="ADAL" clId="{705E5FD4-E6BF-470C-9B69-23C4256D47F7}" dt="2023-12-03T18:11:50.699" v="8293" actId="164"/>
          <ac:spMkLst>
            <pc:docMk/>
            <pc:sldMk cId="1533619481" sldId="312"/>
            <ac:spMk id="273" creationId="{DCFD6AFC-D339-633B-3A72-3E55683844EE}"/>
          </ac:spMkLst>
        </pc:spChg>
        <pc:spChg chg="mod ord topLvl">
          <ac:chgData name="Sara Maria Sustelo Santos" userId="c6e11124-9036-4c0d-98e8-86b1d195ae8c" providerId="ADAL" clId="{705E5FD4-E6BF-470C-9B69-23C4256D47F7}" dt="2023-12-03T18:11:50.699" v="8293" actId="164"/>
          <ac:spMkLst>
            <pc:docMk/>
            <pc:sldMk cId="1533619481" sldId="312"/>
            <ac:spMk id="274" creationId="{9C5233AC-13B9-EB3E-30B3-95F3D5343715}"/>
          </ac:spMkLst>
        </pc:spChg>
        <pc:spChg chg="mod ord topLvl">
          <ac:chgData name="Sara Maria Sustelo Santos" userId="c6e11124-9036-4c0d-98e8-86b1d195ae8c" providerId="ADAL" clId="{705E5FD4-E6BF-470C-9B69-23C4256D47F7}" dt="2023-12-03T18:11:50.699" v="8293" actId="164"/>
          <ac:spMkLst>
            <pc:docMk/>
            <pc:sldMk cId="1533619481" sldId="312"/>
            <ac:spMk id="275" creationId="{D4C16A60-87AB-18A4-842D-21F41D320531}"/>
          </ac:spMkLst>
        </pc:spChg>
        <pc:spChg chg="add mod ord topLvl">
          <ac:chgData name="Sara Maria Sustelo Santos" userId="c6e11124-9036-4c0d-98e8-86b1d195ae8c" providerId="ADAL" clId="{705E5FD4-E6BF-470C-9B69-23C4256D47F7}" dt="2023-12-03T19:15:41.472" v="10974" actId="164"/>
          <ac:spMkLst>
            <pc:docMk/>
            <pc:sldMk cId="1533619481" sldId="312"/>
            <ac:spMk id="276" creationId="{6C4F4D5A-A6DB-1A9D-1550-4FCA5DD640AC}"/>
          </ac:spMkLst>
        </pc:spChg>
        <pc:spChg chg="add mod ord topLvl">
          <ac:chgData name="Sara Maria Sustelo Santos" userId="c6e11124-9036-4c0d-98e8-86b1d195ae8c" providerId="ADAL" clId="{705E5FD4-E6BF-470C-9B69-23C4256D47F7}" dt="2023-12-03T19:15:41.472" v="10974" actId="164"/>
          <ac:spMkLst>
            <pc:docMk/>
            <pc:sldMk cId="1533619481" sldId="312"/>
            <ac:spMk id="277" creationId="{0C3D64E4-A48B-51C5-A539-E9490D3B4B07}"/>
          </ac:spMkLst>
        </pc:spChg>
        <pc:spChg chg="add mod ord topLvl">
          <ac:chgData name="Sara Maria Sustelo Santos" userId="c6e11124-9036-4c0d-98e8-86b1d195ae8c" providerId="ADAL" clId="{705E5FD4-E6BF-470C-9B69-23C4256D47F7}" dt="2023-12-03T19:15:41.472" v="10974" actId="164"/>
          <ac:spMkLst>
            <pc:docMk/>
            <pc:sldMk cId="1533619481" sldId="312"/>
            <ac:spMk id="278" creationId="{047AF3D3-7851-26D9-C59B-22D3A1BB04E1}"/>
          </ac:spMkLst>
        </pc:spChg>
        <pc:spChg chg="add mod ord topLvl">
          <ac:chgData name="Sara Maria Sustelo Santos" userId="c6e11124-9036-4c0d-98e8-86b1d195ae8c" providerId="ADAL" clId="{705E5FD4-E6BF-470C-9B69-23C4256D47F7}" dt="2023-12-03T19:15:41.472" v="10974" actId="164"/>
          <ac:spMkLst>
            <pc:docMk/>
            <pc:sldMk cId="1533619481" sldId="312"/>
            <ac:spMk id="279" creationId="{E9CC4B24-769A-77A8-2B74-2111951CD6AD}"/>
          </ac:spMkLst>
        </pc:spChg>
        <pc:spChg chg="add mod">
          <ac:chgData name="Sara Maria Sustelo Santos" userId="c6e11124-9036-4c0d-98e8-86b1d195ae8c" providerId="ADAL" clId="{705E5FD4-E6BF-470C-9B69-23C4256D47F7}" dt="2023-12-03T19:15:41.472" v="10974" actId="164"/>
          <ac:spMkLst>
            <pc:docMk/>
            <pc:sldMk cId="1533619481" sldId="312"/>
            <ac:spMk id="280" creationId="{13528492-33A1-A3CD-EDAA-36C290539542}"/>
          </ac:spMkLst>
        </pc:spChg>
        <pc:spChg chg="add mod ord topLvl">
          <ac:chgData name="Sara Maria Sustelo Santos" userId="c6e11124-9036-4c0d-98e8-86b1d195ae8c" providerId="ADAL" clId="{705E5FD4-E6BF-470C-9B69-23C4256D47F7}" dt="2023-12-03T19:15:41.472" v="10974" actId="164"/>
          <ac:spMkLst>
            <pc:docMk/>
            <pc:sldMk cId="1533619481" sldId="312"/>
            <ac:spMk id="281" creationId="{3B6DB94B-2E96-9566-1EA0-EA2886712974}"/>
          </ac:spMkLst>
        </pc:spChg>
        <pc:spChg chg="add del mod">
          <ac:chgData name="Sara Maria Sustelo Santos" userId="c6e11124-9036-4c0d-98e8-86b1d195ae8c" providerId="ADAL" clId="{705E5FD4-E6BF-470C-9B69-23C4256D47F7}" dt="2023-12-03T18:18:25.888" v="8442" actId="478"/>
          <ac:spMkLst>
            <pc:docMk/>
            <pc:sldMk cId="1533619481" sldId="312"/>
            <ac:spMk id="282" creationId="{1024A8F8-7780-2ADB-3756-54CA82D4C067}"/>
          </ac:spMkLst>
        </pc:spChg>
        <pc:spChg chg="add del mod topLvl">
          <ac:chgData name="Sara Maria Sustelo Santos" userId="c6e11124-9036-4c0d-98e8-86b1d195ae8c" providerId="ADAL" clId="{705E5FD4-E6BF-470C-9B69-23C4256D47F7}" dt="2023-12-03T16:35:16.007" v="4173" actId="21"/>
          <ac:spMkLst>
            <pc:docMk/>
            <pc:sldMk cId="1533619481" sldId="312"/>
            <ac:spMk id="283" creationId="{F0850C79-BD5C-A395-D1D9-67612CE0F5D4}"/>
          </ac:spMkLst>
        </pc:spChg>
        <pc:spChg chg="add mod topLvl">
          <ac:chgData name="Sara Maria Sustelo Santos" userId="c6e11124-9036-4c0d-98e8-86b1d195ae8c" providerId="ADAL" clId="{705E5FD4-E6BF-470C-9B69-23C4256D47F7}" dt="2023-12-03T18:41:04.301" v="10368" actId="404"/>
          <ac:spMkLst>
            <pc:docMk/>
            <pc:sldMk cId="1533619481" sldId="312"/>
            <ac:spMk id="284" creationId="{FAA22661-E674-1B44-8776-A4B52CE18A33}"/>
          </ac:spMkLst>
        </pc:spChg>
        <pc:spChg chg="add mod topLvl">
          <ac:chgData name="Sara Maria Sustelo Santos" userId="c6e11124-9036-4c0d-98e8-86b1d195ae8c" providerId="ADAL" clId="{705E5FD4-E6BF-470C-9B69-23C4256D47F7}" dt="2023-12-03T18:41:04.301" v="10368" actId="404"/>
          <ac:spMkLst>
            <pc:docMk/>
            <pc:sldMk cId="1533619481" sldId="312"/>
            <ac:spMk id="285" creationId="{D851D93F-6E09-57B5-15C8-40D7BB00FDE8}"/>
          </ac:spMkLst>
        </pc:spChg>
        <pc:spChg chg="add mod">
          <ac:chgData name="Sara Maria Sustelo Santos" userId="c6e11124-9036-4c0d-98e8-86b1d195ae8c" providerId="ADAL" clId="{705E5FD4-E6BF-470C-9B69-23C4256D47F7}" dt="2023-12-03T18:41:04.301" v="10368" actId="404"/>
          <ac:spMkLst>
            <pc:docMk/>
            <pc:sldMk cId="1533619481" sldId="312"/>
            <ac:spMk id="287" creationId="{61283E7C-D10A-1CAA-089C-7823A78445A3}"/>
          </ac:spMkLst>
        </pc:spChg>
        <pc:spChg chg="add mod">
          <ac:chgData name="Sara Maria Sustelo Santos" userId="c6e11124-9036-4c0d-98e8-86b1d195ae8c" providerId="ADAL" clId="{705E5FD4-E6BF-470C-9B69-23C4256D47F7}" dt="2023-12-03T18:41:04.301" v="10368" actId="404"/>
          <ac:spMkLst>
            <pc:docMk/>
            <pc:sldMk cId="1533619481" sldId="312"/>
            <ac:spMk id="288" creationId="{E9A6FC6B-FA4F-C15F-03AF-7AA97DF65E50}"/>
          </ac:spMkLst>
        </pc:spChg>
        <pc:spChg chg="add mod">
          <ac:chgData name="Sara Maria Sustelo Santos" userId="c6e11124-9036-4c0d-98e8-86b1d195ae8c" providerId="ADAL" clId="{705E5FD4-E6BF-470C-9B69-23C4256D47F7}" dt="2023-12-03T18:41:04.301" v="10368" actId="404"/>
          <ac:spMkLst>
            <pc:docMk/>
            <pc:sldMk cId="1533619481" sldId="312"/>
            <ac:spMk id="289" creationId="{9C5035A8-F8B4-B508-B9E4-231673EA2029}"/>
          </ac:spMkLst>
        </pc:spChg>
        <pc:spChg chg="add mod">
          <ac:chgData name="Sara Maria Sustelo Santos" userId="c6e11124-9036-4c0d-98e8-86b1d195ae8c" providerId="ADAL" clId="{705E5FD4-E6BF-470C-9B69-23C4256D47F7}" dt="2023-12-03T18:41:04.301" v="10368" actId="404"/>
          <ac:spMkLst>
            <pc:docMk/>
            <pc:sldMk cId="1533619481" sldId="312"/>
            <ac:spMk id="290" creationId="{EC0E578C-C898-AD01-73C2-E28A908C7C34}"/>
          </ac:spMkLst>
        </pc:spChg>
        <pc:spChg chg="add mod">
          <ac:chgData name="Sara Maria Sustelo Santos" userId="c6e11124-9036-4c0d-98e8-86b1d195ae8c" providerId="ADAL" clId="{705E5FD4-E6BF-470C-9B69-23C4256D47F7}" dt="2023-12-03T19:18:38.286" v="11019" actId="113"/>
          <ac:spMkLst>
            <pc:docMk/>
            <pc:sldMk cId="1533619481" sldId="312"/>
            <ac:spMk id="296" creationId="{425A5CF5-D261-4DDB-1EDB-5A73D8444BA1}"/>
          </ac:spMkLst>
        </pc:spChg>
        <pc:spChg chg="mod">
          <ac:chgData name="Sara Maria Sustelo Santos" userId="c6e11124-9036-4c0d-98e8-86b1d195ae8c" providerId="ADAL" clId="{705E5FD4-E6BF-470C-9B69-23C4256D47F7}" dt="2023-12-03T17:14:01.442" v="6221"/>
          <ac:spMkLst>
            <pc:docMk/>
            <pc:sldMk cId="1533619481" sldId="312"/>
            <ac:spMk id="298" creationId="{ADE9C864-1BB9-2898-D139-7B916C6D135A}"/>
          </ac:spMkLst>
        </pc:spChg>
        <pc:spChg chg="mod">
          <ac:chgData name="Sara Maria Sustelo Santos" userId="c6e11124-9036-4c0d-98e8-86b1d195ae8c" providerId="ADAL" clId="{705E5FD4-E6BF-470C-9B69-23C4256D47F7}" dt="2023-12-03T17:14:01.442" v="6221"/>
          <ac:spMkLst>
            <pc:docMk/>
            <pc:sldMk cId="1533619481" sldId="312"/>
            <ac:spMk id="299" creationId="{E64BD5AB-2843-CE2F-0E66-80800131B349}"/>
          </ac:spMkLst>
        </pc:spChg>
        <pc:spChg chg="mod">
          <ac:chgData name="Sara Maria Sustelo Santos" userId="c6e11124-9036-4c0d-98e8-86b1d195ae8c" providerId="ADAL" clId="{705E5FD4-E6BF-470C-9B69-23C4256D47F7}" dt="2023-12-03T17:14:01.442" v="6221"/>
          <ac:spMkLst>
            <pc:docMk/>
            <pc:sldMk cId="1533619481" sldId="312"/>
            <ac:spMk id="301" creationId="{8FC3FD2C-36E7-8857-05EB-527D7E0C63F1}"/>
          </ac:spMkLst>
        </pc:spChg>
        <pc:spChg chg="mod">
          <ac:chgData name="Sara Maria Sustelo Santos" userId="c6e11124-9036-4c0d-98e8-86b1d195ae8c" providerId="ADAL" clId="{705E5FD4-E6BF-470C-9B69-23C4256D47F7}" dt="2023-12-03T17:14:01.442" v="6221"/>
          <ac:spMkLst>
            <pc:docMk/>
            <pc:sldMk cId="1533619481" sldId="312"/>
            <ac:spMk id="302" creationId="{291768E6-D1FF-57A7-AB7C-307874398A43}"/>
          </ac:spMkLst>
        </pc:spChg>
        <pc:spChg chg="mod">
          <ac:chgData name="Sara Maria Sustelo Santos" userId="c6e11124-9036-4c0d-98e8-86b1d195ae8c" providerId="ADAL" clId="{705E5FD4-E6BF-470C-9B69-23C4256D47F7}" dt="2023-12-03T17:14:01.442" v="6221"/>
          <ac:spMkLst>
            <pc:docMk/>
            <pc:sldMk cId="1533619481" sldId="312"/>
            <ac:spMk id="304" creationId="{F6ECE2DC-968E-6E60-555D-C8F1BA320CC3}"/>
          </ac:spMkLst>
        </pc:spChg>
        <pc:spChg chg="mod">
          <ac:chgData name="Sara Maria Sustelo Santos" userId="c6e11124-9036-4c0d-98e8-86b1d195ae8c" providerId="ADAL" clId="{705E5FD4-E6BF-470C-9B69-23C4256D47F7}" dt="2023-12-03T17:14:01.442" v="6221"/>
          <ac:spMkLst>
            <pc:docMk/>
            <pc:sldMk cId="1533619481" sldId="312"/>
            <ac:spMk id="305" creationId="{56FDCCFA-2D99-2A3D-EEDA-01A46B64F94E}"/>
          </ac:spMkLst>
        </pc:spChg>
        <pc:spChg chg="mod">
          <ac:chgData name="Sara Maria Sustelo Santos" userId="c6e11124-9036-4c0d-98e8-86b1d195ae8c" providerId="ADAL" clId="{705E5FD4-E6BF-470C-9B69-23C4256D47F7}" dt="2023-12-03T17:14:01.442" v="6221"/>
          <ac:spMkLst>
            <pc:docMk/>
            <pc:sldMk cId="1533619481" sldId="312"/>
            <ac:spMk id="307" creationId="{2ECB071C-5E03-AE3D-A321-F325A999B7AB}"/>
          </ac:spMkLst>
        </pc:spChg>
        <pc:spChg chg="mod">
          <ac:chgData name="Sara Maria Sustelo Santos" userId="c6e11124-9036-4c0d-98e8-86b1d195ae8c" providerId="ADAL" clId="{705E5FD4-E6BF-470C-9B69-23C4256D47F7}" dt="2023-12-03T17:14:01.442" v="6221"/>
          <ac:spMkLst>
            <pc:docMk/>
            <pc:sldMk cId="1533619481" sldId="312"/>
            <ac:spMk id="308" creationId="{6CCF1B50-5367-E638-F0B1-DBD508F91560}"/>
          </ac:spMkLst>
        </pc:spChg>
        <pc:spChg chg="mod">
          <ac:chgData name="Sara Maria Sustelo Santos" userId="c6e11124-9036-4c0d-98e8-86b1d195ae8c" providerId="ADAL" clId="{705E5FD4-E6BF-470C-9B69-23C4256D47F7}" dt="2023-12-03T17:14:01.442" v="6221"/>
          <ac:spMkLst>
            <pc:docMk/>
            <pc:sldMk cId="1533619481" sldId="312"/>
            <ac:spMk id="310" creationId="{A5B1D481-359C-1BCE-CEFF-D89CE796C533}"/>
          </ac:spMkLst>
        </pc:spChg>
        <pc:spChg chg="mod">
          <ac:chgData name="Sara Maria Sustelo Santos" userId="c6e11124-9036-4c0d-98e8-86b1d195ae8c" providerId="ADAL" clId="{705E5FD4-E6BF-470C-9B69-23C4256D47F7}" dt="2023-12-03T17:14:01.442" v="6221"/>
          <ac:spMkLst>
            <pc:docMk/>
            <pc:sldMk cId="1533619481" sldId="312"/>
            <ac:spMk id="311" creationId="{109F082A-C961-F598-3623-EB19FC5CC798}"/>
          </ac:spMkLst>
        </pc:spChg>
        <pc:spChg chg="mod">
          <ac:chgData name="Sara Maria Sustelo Santos" userId="c6e11124-9036-4c0d-98e8-86b1d195ae8c" providerId="ADAL" clId="{705E5FD4-E6BF-470C-9B69-23C4256D47F7}" dt="2023-12-03T17:15:03.085" v="6237" actId="13926"/>
          <ac:spMkLst>
            <pc:docMk/>
            <pc:sldMk cId="1533619481" sldId="312"/>
            <ac:spMk id="313" creationId="{980BAAC9-1925-9F48-6D7E-3FB38E75CB44}"/>
          </ac:spMkLst>
        </pc:spChg>
        <pc:spChg chg="mod">
          <ac:chgData name="Sara Maria Sustelo Santos" userId="c6e11124-9036-4c0d-98e8-86b1d195ae8c" providerId="ADAL" clId="{705E5FD4-E6BF-470C-9B69-23C4256D47F7}" dt="2023-12-03T17:14:01.442" v="6221"/>
          <ac:spMkLst>
            <pc:docMk/>
            <pc:sldMk cId="1533619481" sldId="312"/>
            <ac:spMk id="314" creationId="{B1A71567-A0FB-D84B-89B0-F45ABADE83CF}"/>
          </ac:spMkLst>
        </pc:spChg>
        <pc:spChg chg="mod">
          <ac:chgData name="Sara Maria Sustelo Santos" userId="c6e11124-9036-4c0d-98e8-86b1d195ae8c" providerId="ADAL" clId="{705E5FD4-E6BF-470C-9B69-23C4256D47F7}" dt="2023-12-03T17:14:01.442" v="6221"/>
          <ac:spMkLst>
            <pc:docMk/>
            <pc:sldMk cId="1533619481" sldId="312"/>
            <ac:spMk id="316" creationId="{D115B250-D175-E48E-DCE1-87866DD6ED1F}"/>
          </ac:spMkLst>
        </pc:spChg>
        <pc:spChg chg="mod">
          <ac:chgData name="Sara Maria Sustelo Santos" userId="c6e11124-9036-4c0d-98e8-86b1d195ae8c" providerId="ADAL" clId="{705E5FD4-E6BF-470C-9B69-23C4256D47F7}" dt="2023-12-03T17:14:01.442" v="6221"/>
          <ac:spMkLst>
            <pc:docMk/>
            <pc:sldMk cId="1533619481" sldId="312"/>
            <ac:spMk id="317" creationId="{CBC83FE7-A37E-C593-B3EF-428B8B9FD3FD}"/>
          </ac:spMkLst>
        </pc:spChg>
        <pc:spChg chg="mod">
          <ac:chgData name="Sara Maria Sustelo Santos" userId="c6e11124-9036-4c0d-98e8-86b1d195ae8c" providerId="ADAL" clId="{705E5FD4-E6BF-470C-9B69-23C4256D47F7}" dt="2023-12-03T17:15:13.838" v="6239" actId="13926"/>
          <ac:spMkLst>
            <pc:docMk/>
            <pc:sldMk cId="1533619481" sldId="312"/>
            <ac:spMk id="319" creationId="{B1F99F54-E50D-5880-6393-DA5694B4F1A4}"/>
          </ac:spMkLst>
        </pc:spChg>
        <pc:spChg chg="mod">
          <ac:chgData name="Sara Maria Sustelo Santos" userId="c6e11124-9036-4c0d-98e8-86b1d195ae8c" providerId="ADAL" clId="{705E5FD4-E6BF-470C-9B69-23C4256D47F7}" dt="2023-12-03T17:14:01.442" v="6221"/>
          <ac:spMkLst>
            <pc:docMk/>
            <pc:sldMk cId="1533619481" sldId="312"/>
            <ac:spMk id="320" creationId="{6F096758-9E7A-6146-9502-0BB3E4711E26}"/>
          </ac:spMkLst>
        </pc:spChg>
        <pc:spChg chg="mod">
          <ac:chgData name="Sara Maria Sustelo Santos" userId="c6e11124-9036-4c0d-98e8-86b1d195ae8c" providerId="ADAL" clId="{705E5FD4-E6BF-470C-9B69-23C4256D47F7}" dt="2023-12-03T17:14:01.442" v="6221"/>
          <ac:spMkLst>
            <pc:docMk/>
            <pc:sldMk cId="1533619481" sldId="312"/>
            <ac:spMk id="322" creationId="{069129BB-1A72-F29A-B853-F12B859ECBD4}"/>
          </ac:spMkLst>
        </pc:spChg>
        <pc:spChg chg="mod">
          <ac:chgData name="Sara Maria Sustelo Santos" userId="c6e11124-9036-4c0d-98e8-86b1d195ae8c" providerId="ADAL" clId="{705E5FD4-E6BF-470C-9B69-23C4256D47F7}" dt="2023-12-03T17:14:01.442" v="6221"/>
          <ac:spMkLst>
            <pc:docMk/>
            <pc:sldMk cId="1533619481" sldId="312"/>
            <ac:spMk id="323" creationId="{C4450822-8725-269B-3530-FF597FB85893}"/>
          </ac:spMkLst>
        </pc:spChg>
        <pc:spChg chg="mod">
          <ac:chgData name="Sara Maria Sustelo Santos" userId="c6e11124-9036-4c0d-98e8-86b1d195ae8c" providerId="ADAL" clId="{705E5FD4-E6BF-470C-9B69-23C4256D47F7}" dt="2023-12-03T17:14:01.442" v="6221"/>
          <ac:spMkLst>
            <pc:docMk/>
            <pc:sldMk cId="1533619481" sldId="312"/>
            <ac:spMk id="325" creationId="{68C9B1CF-7736-DB1B-0DCC-10991367F830}"/>
          </ac:spMkLst>
        </pc:spChg>
        <pc:spChg chg="mod">
          <ac:chgData name="Sara Maria Sustelo Santos" userId="c6e11124-9036-4c0d-98e8-86b1d195ae8c" providerId="ADAL" clId="{705E5FD4-E6BF-470C-9B69-23C4256D47F7}" dt="2023-12-03T17:14:01.442" v="6221"/>
          <ac:spMkLst>
            <pc:docMk/>
            <pc:sldMk cId="1533619481" sldId="312"/>
            <ac:spMk id="326" creationId="{C4137484-3DF9-87B0-366A-C3AAED895D8E}"/>
          </ac:spMkLst>
        </pc:spChg>
        <pc:spChg chg="add mod">
          <ac:chgData name="Sara Maria Sustelo Santos" userId="c6e11124-9036-4c0d-98e8-86b1d195ae8c" providerId="ADAL" clId="{705E5FD4-E6BF-470C-9B69-23C4256D47F7}" dt="2023-12-03T18:19:45.979" v="8470"/>
          <ac:spMkLst>
            <pc:docMk/>
            <pc:sldMk cId="1533619481" sldId="312"/>
            <ac:spMk id="341" creationId="{FEF867FF-9797-0228-EFF6-319835CC224B}"/>
          </ac:spMkLst>
        </pc:spChg>
        <pc:spChg chg="add mod">
          <ac:chgData name="Sara Maria Sustelo Santos" userId="c6e11124-9036-4c0d-98e8-86b1d195ae8c" providerId="ADAL" clId="{705E5FD4-E6BF-470C-9B69-23C4256D47F7}" dt="2023-12-03T18:19:45.979" v="8470"/>
          <ac:spMkLst>
            <pc:docMk/>
            <pc:sldMk cId="1533619481" sldId="312"/>
            <ac:spMk id="342" creationId="{BBF00235-2ABE-C828-C628-98685BB729C0}"/>
          </ac:spMkLst>
        </pc:spChg>
        <pc:spChg chg="add mod">
          <ac:chgData name="Sara Maria Sustelo Santos" userId="c6e11124-9036-4c0d-98e8-86b1d195ae8c" providerId="ADAL" clId="{705E5FD4-E6BF-470C-9B69-23C4256D47F7}" dt="2023-12-03T19:15:41.472" v="10974" actId="164"/>
          <ac:spMkLst>
            <pc:docMk/>
            <pc:sldMk cId="1533619481" sldId="312"/>
            <ac:spMk id="349" creationId="{3135BBFC-E210-F127-4450-FD8CD0C338DD}"/>
          </ac:spMkLst>
        </pc:spChg>
        <pc:spChg chg="add mod">
          <ac:chgData name="Sara Maria Sustelo Santos" userId="c6e11124-9036-4c0d-98e8-86b1d195ae8c" providerId="ADAL" clId="{705E5FD4-E6BF-470C-9B69-23C4256D47F7}" dt="2023-12-03T19:15:41.472" v="10974" actId="164"/>
          <ac:spMkLst>
            <pc:docMk/>
            <pc:sldMk cId="1533619481" sldId="312"/>
            <ac:spMk id="350" creationId="{EF43271A-64EF-47EE-1710-B9817F99BFE7}"/>
          </ac:spMkLst>
        </pc:spChg>
        <pc:grpChg chg="add del mod">
          <ac:chgData name="Sara Maria Sustelo Santos" userId="c6e11124-9036-4c0d-98e8-86b1d195ae8c" providerId="ADAL" clId="{705E5FD4-E6BF-470C-9B69-23C4256D47F7}" dt="2023-12-03T18:23:18.830" v="8723" actId="478"/>
          <ac:grpSpMkLst>
            <pc:docMk/>
            <pc:sldMk cId="1533619481" sldId="312"/>
            <ac:grpSpMk id="29" creationId="{48D15079-62F1-D7B4-3AA5-490BA9713E6B}"/>
          </ac:grpSpMkLst>
        </pc:grpChg>
        <pc:grpChg chg="add del mod">
          <ac:chgData name="Sara Maria Sustelo Santos" userId="c6e11124-9036-4c0d-98e8-86b1d195ae8c" providerId="ADAL" clId="{705E5FD4-E6BF-470C-9B69-23C4256D47F7}" dt="2023-12-03T16:31:26.102" v="3882" actId="165"/>
          <ac:grpSpMkLst>
            <pc:docMk/>
            <pc:sldMk cId="1533619481" sldId="312"/>
            <ac:grpSpMk id="263" creationId="{0093428F-01E4-8630-EE71-4B9BCD18FC41}"/>
          </ac:grpSpMkLst>
        </pc:grpChg>
        <pc:grpChg chg="add del mod">
          <ac:chgData name="Sara Maria Sustelo Santos" userId="c6e11124-9036-4c0d-98e8-86b1d195ae8c" providerId="ADAL" clId="{705E5FD4-E6BF-470C-9B69-23C4256D47F7}" dt="2023-12-03T16:31:26.102" v="3882" actId="165"/>
          <ac:grpSpMkLst>
            <pc:docMk/>
            <pc:sldMk cId="1533619481" sldId="312"/>
            <ac:grpSpMk id="264" creationId="{84DF308A-C86D-3B96-4622-5919A769DB05}"/>
          </ac:grpSpMkLst>
        </pc:grpChg>
        <pc:grpChg chg="add del mod">
          <ac:chgData name="Sara Maria Sustelo Santos" userId="c6e11124-9036-4c0d-98e8-86b1d195ae8c" providerId="ADAL" clId="{705E5FD4-E6BF-470C-9B69-23C4256D47F7}" dt="2023-12-03T16:31:26.102" v="3882" actId="165"/>
          <ac:grpSpMkLst>
            <pc:docMk/>
            <pc:sldMk cId="1533619481" sldId="312"/>
            <ac:grpSpMk id="265" creationId="{2D88696A-7D3C-4D21-9E7F-73A0A31B99D5}"/>
          </ac:grpSpMkLst>
        </pc:grpChg>
        <pc:grpChg chg="add del mod">
          <ac:chgData name="Sara Maria Sustelo Santos" userId="c6e11124-9036-4c0d-98e8-86b1d195ae8c" providerId="ADAL" clId="{705E5FD4-E6BF-470C-9B69-23C4256D47F7}" dt="2023-12-03T16:31:26.102" v="3882" actId="165"/>
          <ac:grpSpMkLst>
            <pc:docMk/>
            <pc:sldMk cId="1533619481" sldId="312"/>
            <ac:grpSpMk id="266" creationId="{8D7C9D33-03C0-1C8E-EC93-5EA7050D133B}"/>
          </ac:grpSpMkLst>
        </pc:grpChg>
        <pc:grpChg chg="add del mod">
          <ac:chgData name="Sara Maria Sustelo Santos" userId="c6e11124-9036-4c0d-98e8-86b1d195ae8c" providerId="ADAL" clId="{705E5FD4-E6BF-470C-9B69-23C4256D47F7}" dt="2023-12-03T16:31:26.102" v="3882" actId="165"/>
          <ac:grpSpMkLst>
            <pc:docMk/>
            <pc:sldMk cId="1533619481" sldId="312"/>
            <ac:grpSpMk id="267" creationId="{29A59BBC-0D1B-A3E2-3689-FEA58A30D2EC}"/>
          </ac:grpSpMkLst>
        </pc:grpChg>
        <pc:grpChg chg="add del mod">
          <ac:chgData name="Sara Maria Sustelo Santos" userId="c6e11124-9036-4c0d-98e8-86b1d195ae8c" providerId="ADAL" clId="{705E5FD4-E6BF-470C-9B69-23C4256D47F7}" dt="2023-12-03T16:47:56.923" v="4454" actId="165"/>
          <ac:grpSpMkLst>
            <pc:docMk/>
            <pc:sldMk cId="1533619481" sldId="312"/>
            <ac:grpSpMk id="268" creationId="{3D87F540-B64A-7DDC-BE3D-BC040A66FF9C}"/>
          </ac:grpSpMkLst>
        </pc:grpChg>
        <pc:grpChg chg="add del mod">
          <ac:chgData name="Sara Maria Sustelo Santos" userId="c6e11124-9036-4c0d-98e8-86b1d195ae8c" providerId="ADAL" clId="{705E5FD4-E6BF-470C-9B69-23C4256D47F7}" dt="2023-12-03T16:47:52.194" v="4453" actId="165"/>
          <ac:grpSpMkLst>
            <pc:docMk/>
            <pc:sldMk cId="1533619481" sldId="312"/>
            <ac:grpSpMk id="270" creationId="{DB7ECFAF-6039-C051-64D6-28B82B3F7605}"/>
          </ac:grpSpMkLst>
        </pc:grpChg>
        <pc:grpChg chg="add del mod">
          <ac:chgData name="Sara Maria Sustelo Santos" userId="c6e11124-9036-4c0d-98e8-86b1d195ae8c" providerId="ADAL" clId="{705E5FD4-E6BF-470C-9B69-23C4256D47F7}" dt="2023-12-03T16:34:29.536" v="4076" actId="165"/>
          <ac:grpSpMkLst>
            <pc:docMk/>
            <pc:sldMk cId="1533619481" sldId="312"/>
            <ac:grpSpMk id="286" creationId="{93030128-6A29-226C-65BC-78D46B200518}"/>
          </ac:grpSpMkLst>
        </pc:grpChg>
        <pc:grpChg chg="add mod">
          <ac:chgData name="Sara Maria Sustelo Santos" userId="c6e11124-9036-4c0d-98e8-86b1d195ae8c" providerId="ADAL" clId="{705E5FD4-E6BF-470C-9B69-23C4256D47F7}" dt="2023-12-03T16:35:37.992" v="4209" actId="164"/>
          <ac:grpSpMkLst>
            <pc:docMk/>
            <pc:sldMk cId="1533619481" sldId="312"/>
            <ac:grpSpMk id="291" creationId="{F3BF22A4-2CA4-66C0-FC20-16A442E71199}"/>
          </ac:grpSpMkLst>
        </pc:grpChg>
        <pc:grpChg chg="add mod">
          <ac:chgData name="Sara Maria Sustelo Santos" userId="c6e11124-9036-4c0d-98e8-86b1d195ae8c" providerId="ADAL" clId="{705E5FD4-E6BF-470C-9B69-23C4256D47F7}" dt="2023-12-03T16:35:37.992" v="4209" actId="164"/>
          <ac:grpSpMkLst>
            <pc:docMk/>
            <pc:sldMk cId="1533619481" sldId="312"/>
            <ac:grpSpMk id="292" creationId="{842FB323-1966-9D30-4D3E-F62CC6BB57AF}"/>
          </ac:grpSpMkLst>
        </pc:grpChg>
        <pc:grpChg chg="add mod">
          <ac:chgData name="Sara Maria Sustelo Santos" userId="c6e11124-9036-4c0d-98e8-86b1d195ae8c" providerId="ADAL" clId="{705E5FD4-E6BF-470C-9B69-23C4256D47F7}" dt="2023-12-03T16:35:37.992" v="4209" actId="164"/>
          <ac:grpSpMkLst>
            <pc:docMk/>
            <pc:sldMk cId="1533619481" sldId="312"/>
            <ac:grpSpMk id="293" creationId="{DE03A68F-B5D5-1799-C64D-3C296E67C69C}"/>
          </ac:grpSpMkLst>
        </pc:grpChg>
        <pc:grpChg chg="add mod">
          <ac:chgData name="Sara Maria Sustelo Santos" userId="c6e11124-9036-4c0d-98e8-86b1d195ae8c" providerId="ADAL" clId="{705E5FD4-E6BF-470C-9B69-23C4256D47F7}" dt="2023-12-03T19:15:38.868" v="10973" actId="1076"/>
          <ac:grpSpMkLst>
            <pc:docMk/>
            <pc:sldMk cId="1533619481" sldId="312"/>
            <ac:grpSpMk id="294" creationId="{DF121CA3-44AC-DCBD-E49B-CBDC14493A15}"/>
          </ac:grpSpMkLst>
        </pc:grpChg>
        <pc:grpChg chg="add del mod">
          <ac:chgData name="Sara Maria Sustelo Santos" userId="c6e11124-9036-4c0d-98e8-86b1d195ae8c" providerId="ADAL" clId="{705E5FD4-E6BF-470C-9B69-23C4256D47F7}" dt="2023-12-03T16:49:08.086" v="4538" actId="165"/>
          <ac:grpSpMkLst>
            <pc:docMk/>
            <pc:sldMk cId="1533619481" sldId="312"/>
            <ac:grpSpMk id="295" creationId="{A8B0B74B-3D69-F1E6-1579-2CCA3E516D56}"/>
          </ac:grpSpMkLst>
        </pc:grpChg>
        <pc:grpChg chg="add mod">
          <ac:chgData name="Sara Maria Sustelo Santos" userId="c6e11124-9036-4c0d-98e8-86b1d195ae8c" providerId="ADAL" clId="{705E5FD4-E6BF-470C-9B69-23C4256D47F7}" dt="2023-12-03T17:14:02.991" v="6222" actId="164"/>
          <ac:grpSpMkLst>
            <pc:docMk/>
            <pc:sldMk cId="1533619481" sldId="312"/>
            <ac:grpSpMk id="297" creationId="{FFE0DF41-5755-5522-3F85-F64B167231FA}"/>
          </ac:grpSpMkLst>
        </pc:grpChg>
        <pc:grpChg chg="add mod">
          <ac:chgData name="Sara Maria Sustelo Santos" userId="c6e11124-9036-4c0d-98e8-86b1d195ae8c" providerId="ADAL" clId="{705E5FD4-E6BF-470C-9B69-23C4256D47F7}" dt="2023-12-03T17:14:02.991" v="6222" actId="164"/>
          <ac:grpSpMkLst>
            <pc:docMk/>
            <pc:sldMk cId="1533619481" sldId="312"/>
            <ac:grpSpMk id="300" creationId="{1784DBDB-3D71-4C0E-092D-B459193E901F}"/>
          </ac:grpSpMkLst>
        </pc:grpChg>
        <pc:grpChg chg="add mod">
          <ac:chgData name="Sara Maria Sustelo Santos" userId="c6e11124-9036-4c0d-98e8-86b1d195ae8c" providerId="ADAL" clId="{705E5FD4-E6BF-470C-9B69-23C4256D47F7}" dt="2023-12-03T17:14:02.991" v="6222" actId="164"/>
          <ac:grpSpMkLst>
            <pc:docMk/>
            <pc:sldMk cId="1533619481" sldId="312"/>
            <ac:grpSpMk id="303" creationId="{F9C47DDB-0EA0-534A-58AD-2198FAC75022}"/>
          </ac:grpSpMkLst>
        </pc:grpChg>
        <pc:grpChg chg="add mod">
          <ac:chgData name="Sara Maria Sustelo Santos" userId="c6e11124-9036-4c0d-98e8-86b1d195ae8c" providerId="ADAL" clId="{705E5FD4-E6BF-470C-9B69-23C4256D47F7}" dt="2023-12-03T17:14:02.991" v="6222" actId="164"/>
          <ac:grpSpMkLst>
            <pc:docMk/>
            <pc:sldMk cId="1533619481" sldId="312"/>
            <ac:grpSpMk id="306" creationId="{EA247E3B-FC26-783D-4F97-922D4E06CAD5}"/>
          </ac:grpSpMkLst>
        </pc:grpChg>
        <pc:grpChg chg="add mod">
          <ac:chgData name="Sara Maria Sustelo Santos" userId="c6e11124-9036-4c0d-98e8-86b1d195ae8c" providerId="ADAL" clId="{705E5FD4-E6BF-470C-9B69-23C4256D47F7}" dt="2023-12-03T17:14:02.991" v="6222" actId="164"/>
          <ac:grpSpMkLst>
            <pc:docMk/>
            <pc:sldMk cId="1533619481" sldId="312"/>
            <ac:grpSpMk id="309" creationId="{FC3905A1-BAC1-3BA9-E08F-2B854CCCD2B5}"/>
          </ac:grpSpMkLst>
        </pc:grpChg>
        <pc:grpChg chg="add mod">
          <ac:chgData name="Sara Maria Sustelo Santos" userId="c6e11124-9036-4c0d-98e8-86b1d195ae8c" providerId="ADAL" clId="{705E5FD4-E6BF-470C-9B69-23C4256D47F7}" dt="2023-12-03T17:14:02.991" v="6222" actId="164"/>
          <ac:grpSpMkLst>
            <pc:docMk/>
            <pc:sldMk cId="1533619481" sldId="312"/>
            <ac:grpSpMk id="312" creationId="{77E9CF32-F8F2-0CAA-52A9-1AD697C6C80A}"/>
          </ac:grpSpMkLst>
        </pc:grpChg>
        <pc:grpChg chg="add mod">
          <ac:chgData name="Sara Maria Sustelo Santos" userId="c6e11124-9036-4c0d-98e8-86b1d195ae8c" providerId="ADAL" clId="{705E5FD4-E6BF-470C-9B69-23C4256D47F7}" dt="2023-12-03T17:14:02.991" v="6222" actId="164"/>
          <ac:grpSpMkLst>
            <pc:docMk/>
            <pc:sldMk cId="1533619481" sldId="312"/>
            <ac:grpSpMk id="315" creationId="{AFB6007C-241F-9DC0-C17F-B0EC70320489}"/>
          </ac:grpSpMkLst>
        </pc:grpChg>
        <pc:grpChg chg="add mod">
          <ac:chgData name="Sara Maria Sustelo Santos" userId="c6e11124-9036-4c0d-98e8-86b1d195ae8c" providerId="ADAL" clId="{705E5FD4-E6BF-470C-9B69-23C4256D47F7}" dt="2023-12-03T17:14:02.991" v="6222" actId="164"/>
          <ac:grpSpMkLst>
            <pc:docMk/>
            <pc:sldMk cId="1533619481" sldId="312"/>
            <ac:grpSpMk id="318" creationId="{ADCD6BE0-8691-DFE0-914E-7ED840295CC3}"/>
          </ac:grpSpMkLst>
        </pc:grpChg>
        <pc:grpChg chg="add mod">
          <ac:chgData name="Sara Maria Sustelo Santos" userId="c6e11124-9036-4c0d-98e8-86b1d195ae8c" providerId="ADAL" clId="{705E5FD4-E6BF-470C-9B69-23C4256D47F7}" dt="2023-12-03T17:14:02.991" v="6222" actId="164"/>
          <ac:grpSpMkLst>
            <pc:docMk/>
            <pc:sldMk cId="1533619481" sldId="312"/>
            <ac:grpSpMk id="321" creationId="{831F3A23-BAFC-1D3A-03A1-FED0FF0E6A31}"/>
          </ac:grpSpMkLst>
        </pc:grpChg>
        <pc:grpChg chg="add mod">
          <ac:chgData name="Sara Maria Sustelo Santos" userId="c6e11124-9036-4c0d-98e8-86b1d195ae8c" providerId="ADAL" clId="{705E5FD4-E6BF-470C-9B69-23C4256D47F7}" dt="2023-12-03T17:14:02.991" v="6222" actId="164"/>
          <ac:grpSpMkLst>
            <pc:docMk/>
            <pc:sldMk cId="1533619481" sldId="312"/>
            <ac:grpSpMk id="324" creationId="{081FFE27-5CEF-2461-34F5-92E4D4CE048E}"/>
          </ac:grpSpMkLst>
        </pc:grpChg>
        <pc:grpChg chg="add mod">
          <ac:chgData name="Sara Maria Sustelo Santos" userId="c6e11124-9036-4c0d-98e8-86b1d195ae8c" providerId="ADAL" clId="{705E5FD4-E6BF-470C-9B69-23C4256D47F7}" dt="2023-12-03T18:32:13.057" v="9758" actId="1076"/>
          <ac:grpSpMkLst>
            <pc:docMk/>
            <pc:sldMk cId="1533619481" sldId="312"/>
            <ac:grpSpMk id="332" creationId="{72289AC2-CD9E-3887-26DF-B8AA6CBCC685}"/>
          </ac:grpSpMkLst>
        </pc:grpChg>
        <pc:grpChg chg="add del mod">
          <ac:chgData name="Sara Maria Sustelo Santos" userId="c6e11124-9036-4c0d-98e8-86b1d195ae8c" providerId="ADAL" clId="{705E5FD4-E6BF-470C-9B69-23C4256D47F7}" dt="2023-12-03T18:11:42.850" v="8292" actId="165"/>
          <ac:grpSpMkLst>
            <pc:docMk/>
            <pc:sldMk cId="1533619481" sldId="312"/>
            <ac:grpSpMk id="334" creationId="{8901C969-C203-4DAA-2A69-187B5BB68D65}"/>
          </ac:grpSpMkLst>
        </pc:grpChg>
        <pc:grpChg chg="add del mod">
          <ac:chgData name="Sara Maria Sustelo Santos" userId="c6e11124-9036-4c0d-98e8-86b1d195ae8c" providerId="ADAL" clId="{705E5FD4-E6BF-470C-9B69-23C4256D47F7}" dt="2023-12-03T18:11:42.850" v="8292" actId="165"/>
          <ac:grpSpMkLst>
            <pc:docMk/>
            <pc:sldMk cId="1533619481" sldId="312"/>
            <ac:grpSpMk id="335" creationId="{0DEFC069-5927-A194-6CCD-9C00FDBC1EE2}"/>
          </ac:grpSpMkLst>
        </pc:grpChg>
        <pc:grpChg chg="add del mod">
          <ac:chgData name="Sara Maria Sustelo Santos" userId="c6e11124-9036-4c0d-98e8-86b1d195ae8c" providerId="ADAL" clId="{705E5FD4-E6BF-470C-9B69-23C4256D47F7}" dt="2023-12-03T18:11:42.850" v="8292" actId="165"/>
          <ac:grpSpMkLst>
            <pc:docMk/>
            <pc:sldMk cId="1533619481" sldId="312"/>
            <ac:grpSpMk id="336" creationId="{6E8911F3-B35D-521E-97F7-D2EEF25D2756}"/>
          </ac:grpSpMkLst>
        </pc:grpChg>
        <pc:grpChg chg="add del mod">
          <ac:chgData name="Sara Maria Sustelo Santos" userId="c6e11124-9036-4c0d-98e8-86b1d195ae8c" providerId="ADAL" clId="{705E5FD4-E6BF-470C-9B69-23C4256D47F7}" dt="2023-12-03T18:11:42.850" v="8292" actId="165"/>
          <ac:grpSpMkLst>
            <pc:docMk/>
            <pc:sldMk cId="1533619481" sldId="312"/>
            <ac:grpSpMk id="337" creationId="{3846D1FC-0486-819F-7442-3FA46263DFDE}"/>
          </ac:grpSpMkLst>
        </pc:grpChg>
        <pc:grpChg chg="add del mod">
          <ac:chgData name="Sara Maria Sustelo Santos" userId="c6e11124-9036-4c0d-98e8-86b1d195ae8c" providerId="ADAL" clId="{705E5FD4-E6BF-470C-9B69-23C4256D47F7}" dt="2023-12-03T18:11:42.850" v="8292" actId="165"/>
          <ac:grpSpMkLst>
            <pc:docMk/>
            <pc:sldMk cId="1533619481" sldId="312"/>
            <ac:grpSpMk id="338" creationId="{DB5F9E04-65E7-072A-70E4-F0D89FC53A7A}"/>
          </ac:grpSpMkLst>
        </pc:grpChg>
        <pc:grpChg chg="add del mod">
          <ac:chgData name="Sara Maria Sustelo Santos" userId="c6e11124-9036-4c0d-98e8-86b1d195ae8c" providerId="ADAL" clId="{705E5FD4-E6BF-470C-9B69-23C4256D47F7}" dt="2023-12-03T18:18:10.605" v="8440" actId="478"/>
          <ac:grpSpMkLst>
            <pc:docMk/>
            <pc:sldMk cId="1533619481" sldId="312"/>
            <ac:grpSpMk id="339" creationId="{A0D25FEB-0396-8519-09BB-85E3478A1B61}"/>
          </ac:grpSpMkLst>
        </pc:grpChg>
        <pc:grpChg chg="add mod">
          <ac:chgData name="Sara Maria Sustelo Santos" userId="c6e11124-9036-4c0d-98e8-86b1d195ae8c" providerId="ADAL" clId="{705E5FD4-E6BF-470C-9B69-23C4256D47F7}" dt="2023-12-03T19:15:59.888" v="10980" actId="164"/>
          <ac:grpSpMkLst>
            <pc:docMk/>
            <pc:sldMk cId="1533619481" sldId="312"/>
            <ac:grpSpMk id="343" creationId="{B5F969B3-685D-C7D5-9CDD-EB30DD935516}"/>
          </ac:grpSpMkLst>
        </pc:grpChg>
        <pc:grpChg chg="add mod">
          <ac:chgData name="Sara Maria Sustelo Santos" userId="c6e11124-9036-4c0d-98e8-86b1d195ae8c" providerId="ADAL" clId="{705E5FD4-E6BF-470C-9B69-23C4256D47F7}" dt="2023-12-03T19:15:59.888" v="10980" actId="164"/>
          <ac:grpSpMkLst>
            <pc:docMk/>
            <pc:sldMk cId="1533619481" sldId="312"/>
            <ac:grpSpMk id="344" creationId="{56DB3413-CB53-28CD-2C81-EFEE7B63A82D}"/>
          </ac:grpSpMkLst>
        </pc:grpChg>
        <pc:grpChg chg="add mod">
          <ac:chgData name="Sara Maria Sustelo Santos" userId="c6e11124-9036-4c0d-98e8-86b1d195ae8c" providerId="ADAL" clId="{705E5FD4-E6BF-470C-9B69-23C4256D47F7}" dt="2023-12-03T19:15:59.888" v="10980" actId="164"/>
          <ac:grpSpMkLst>
            <pc:docMk/>
            <pc:sldMk cId="1533619481" sldId="312"/>
            <ac:grpSpMk id="345" creationId="{D007847C-BB9F-C4E9-398C-D2F084D5F3C0}"/>
          </ac:grpSpMkLst>
        </pc:grpChg>
        <pc:grpChg chg="add mod">
          <ac:chgData name="Sara Maria Sustelo Santos" userId="c6e11124-9036-4c0d-98e8-86b1d195ae8c" providerId="ADAL" clId="{705E5FD4-E6BF-470C-9B69-23C4256D47F7}" dt="2023-12-03T19:15:59.888" v="10980" actId="164"/>
          <ac:grpSpMkLst>
            <pc:docMk/>
            <pc:sldMk cId="1533619481" sldId="312"/>
            <ac:grpSpMk id="346" creationId="{29CBB693-3257-7C9D-4441-83A2502E85BD}"/>
          </ac:grpSpMkLst>
        </pc:grpChg>
        <pc:grpChg chg="add mod">
          <ac:chgData name="Sara Maria Sustelo Santos" userId="c6e11124-9036-4c0d-98e8-86b1d195ae8c" providerId="ADAL" clId="{705E5FD4-E6BF-470C-9B69-23C4256D47F7}" dt="2023-12-03T19:15:59.888" v="10980" actId="164"/>
          <ac:grpSpMkLst>
            <pc:docMk/>
            <pc:sldMk cId="1533619481" sldId="312"/>
            <ac:grpSpMk id="347" creationId="{9264F35E-AF56-D61A-2156-F41DD7AB6180}"/>
          </ac:grpSpMkLst>
        </pc:grpChg>
        <pc:grpChg chg="add mod">
          <ac:chgData name="Sara Maria Sustelo Santos" userId="c6e11124-9036-4c0d-98e8-86b1d195ae8c" providerId="ADAL" clId="{705E5FD4-E6BF-470C-9B69-23C4256D47F7}" dt="2023-12-03T19:15:44.039" v="10975" actId="1076"/>
          <ac:grpSpMkLst>
            <pc:docMk/>
            <pc:sldMk cId="1533619481" sldId="312"/>
            <ac:grpSpMk id="351" creationId="{33D78ACA-7E2A-EF3F-CF88-6E6F19D5B2E4}"/>
          </ac:grpSpMkLst>
        </pc:grpChg>
        <pc:grpChg chg="add mod">
          <ac:chgData name="Sara Maria Sustelo Santos" userId="c6e11124-9036-4c0d-98e8-86b1d195ae8c" providerId="ADAL" clId="{705E5FD4-E6BF-470C-9B69-23C4256D47F7}" dt="2023-12-03T19:16:10.054" v="10987" actId="1035"/>
          <ac:grpSpMkLst>
            <pc:docMk/>
            <pc:sldMk cId="1533619481" sldId="312"/>
            <ac:grpSpMk id="352" creationId="{36130AB0-877D-321B-B149-01DCD4CAFB84}"/>
          </ac:grpSpMkLst>
        </pc:grpChg>
        <pc:graphicFrameChg chg="del">
          <ac:chgData name="Sara Maria Sustelo Santos" userId="c6e11124-9036-4c0d-98e8-86b1d195ae8c" providerId="ADAL" clId="{705E5FD4-E6BF-470C-9B69-23C4256D47F7}" dt="2023-12-03T16:21:22.099" v="2860" actId="478"/>
          <ac:graphicFrameMkLst>
            <pc:docMk/>
            <pc:sldMk cId="1533619481" sldId="312"/>
            <ac:graphicFrameMk id="7" creationId="{7D2DE7A3-9C34-B90C-C00F-52E6ACAC8058}"/>
          </ac:graphicFrameMkLst>
        </pc:graphicFrameChg>
        <pc:graphicFrameChg chg="add mod modGraphic">
          <ac:chgData name="Sara Maria Sustelo Santos" userId="c6e11124-9036-4c0d-98e8-86b1d195ae8c" providerId="ADAL" clId="{705E5FD4-E6BF-470C-9B69-23C4256D47F7}" dt="2023-12-03T19:16:04.011" v="10982" actId="14100"/>
          <ac:graphicFrameMkLst>
            <pc:docMk/>
            <pc:sldMk cId="1533619481" sldId="312"/>
            <ac:graphicFrameMk id="340" creationId="{734CAA04-B71D-A285-A5E1-939F54581CA0}"/>
          </ac:graphicFrameMkLst>
        </pc:graphicFrameChg>
        <pc:picChg chg="add del mod">
          <ac:chgData name="Sara Maria Sustelo Santos" userId="c6e11124-9036-4c0d-98e8-86b1d195ae8c" providerId="ADAL" clId="{705E5FD4-E6BF-470C-9B69-23C4256D47F7}" dt="2023-12-03T16:25:34.491" v="3183" actId="478"/>
          <ac:picMkLst>
            <pc:docMk/>
            <pc:sldMk cId="1533619481" sldId="312"/>
            <ac:picMk id="2" creationId="{2F2F79FF-C08F-63E0-7782-279CE11A6619}"/>
          </ac:picMkLst>
        </pc:picChg>
        <pc:picChg chg="mod">
          <ac:chgData name="Sara Maria Sustelo Santos" userId="c6e11124-9036-4c0d-98e8-86b1d195ae8c" providerId="ADAL" clId="{705E5FD4-E6BF-470C-9B69-23C4256D47F7}" dt="2023-12-03T19:18:50.504" v="11020" actId="14100"/>
          <ac:picMkLst>
            <pc:docMk/>
            <pc:sldMk cId="1533619481" sldId="312"/>
            <ac:picMk id="4" creationId="{736E654F-A972-202B-1470-35A681D67E06}"/>
          </ac:picMkLst>
        </pc:picChg>
        <pc:picChg chg="add del mod">
          <ac:chgData name="Sara Maria Sustelo Santos" userId="c6e11124-9036-4c0d-98e8-86b1d195ae8c" providerId="ADAL" clId="{705E5FD4-E6BF-470C-9B69-23C4256D47F7}" dt="2023-12-03T16:25:33.905" v="3182" actId="478"/>
          <ac:picMkLst>
            <pc:docMk/>
            <pc:sldMk cId="1533619481" sldId="312"/>
            <ac:picMk id="4" creationId="{FCF83104-6408-6AF1-0B24-562FC81EB6BA}"/>
          </ac:picMkLst>
        </pc:picChg>
        <pc:picChg chg="add del mod">
          <ac:chgData name="Sara Maria Sustelo Santos" userId="c6e11124-9036-4c0d-98e8-86b1d195ae8c" providerId="ADAL" clId="{705E5FD4-E6BF-470C-9B69-23C4256D47F7}" dt="2023-12-03T16:25:26.314" v="3178" actId="21"/>
          <ac:picMkLst>
            <pc:docMk/>
            <pc:sldMk cId="1533619481" sldId="312"/>
            <ac:picMk id="6" creationId="{2421B935-111B-2FB1-9827-78D4FC7E1524}"/>
          </ac:picMkLst>
        </pc:picChg>
        <pc:picChg chg="add del mod">
          <ac:chgData name="Sara Maria Sustelo Santos" userId="c6e11124-9036-4c0d-98e8-86b1d195ae8c" providerId="ADAL" clId="{705E5FD4-E6BF-470C-9B69-23C4256D47F7}" dt="2023-12-03T16:25:26.314" v="3178" actId="21"/>
          <ac:picMkLst>
            <pc:docMk/>
            <pc:sldMk cId="1533619481" sldId="312"/>
            <ac:picMk id="8" creationId="{C4891F8A-4F2E-C698-0F7A-F7F43EA9015F}"/>
          </ac:picMkLst>
        </pc:picChg>
        <pc:picChg chg="add del mod">
          <ac:chgData name="Sara Maria Sustelo Santos" userId="c6e11124-9036-4c0d-98e8-86b1d195ae8c" providerId="ADAL" clId="{705E5FD4-E6BF-470C-9B69-23C4256D47F7}" dt="2023-12-03T16:25:26.314" v="3178" actId="21"/>
          <ac:picMkLst>
            <pc:docMk/>
            <pc:sldMk cId="1533619481" sldId="312"/>
            <ac:picMk id="9" creationId="{B4C6F867-1EA8-DC0F-F242-79AD85F067EB}"/>
          </ac:picMkLst>
        </pc:picChg>
        <pc:picChg chg="add del mod">
          <ac:chgData name="Sara Maria Sustelo Santos" userId="c6e11124-9036-4c0d-98e8-86b1d195ae8c" providerId="ADAL" clId="{705E5FD4-E6BF-470C-9B69-23C4256D47F7}" dt="2023-12-03T16:25:26.314" v="3178" actId="21"/>
          <ac:picMkLst>
            <pc:docMk/>
            <pc:sldMk cId="1533619481" sldId="312"/>
            <ac:picMk id="10" creationId="{C1547B08-39C5-6231-EC7B-679F0790D21E}"/>
          </ac:picMkLst>
        </pc:picChg>
        <pc:picChg chg="del mod">
          <ac:chgData name="Sara Maria Sustelo Santos" userId="c6e11124-9036-4c0d-98e8-86b1d195ae8c" providerId="ADAL" clId="{705E5FD4-E6BF-470C-9B69-23C4256D47F7}" dt="2023-12-03T16:25:34.861" v="3184" actId="478"/>
          <ac:picMkLst>
            <pc:docMk/>
            <pc:sldMk cId="1533619481" sldId="312"/>
            <ac:picMk id="16" creationId="{077B7F1F-0668-6D5B-428E-63260B9473B2}"/>
          </ac:picMkLst>
        </pc:picChg>
        <pc:picChg chg="add del mod ord">
          <ac:chgData name="Sara Maria Sustelo Santos" userId="c6e11124-9036-4c0d-98e8-86b1d195ae8c" providerId="ADAL" clId="{705E5FD4-E6BF-470C-9B69-23C4256D47F7}" dt="2023-12-03T18:23:18.388" v="8722" actId="478"/>
          <ac:picMkLst>
            <pc:docMk/>
            <pc:sldMk cId="1533619481" sldId="312"/>
            <ac:picMk id="21" creationId="{BA4BC006-5D2F-508B-D55A-7C3C5B377BE6}"/>
          </ac:picMkLst>
        </pc:picChg>
        <pc:picChg chg="add mod">
          <ac:chgData name="Sara Maria Sustelo Santos" userId="c6e11124-9036-4c0d-98e8-86b1d195ae8c" providerId="ADAL" clId="{705E5FD4-E6BF-470C-9B69-23C4256D47F7}" dt="2023-12-03T16:28:28.870" v="3618" actId="164"/>
          <ac:picMkLst>
            <pc:docMk/>
            <pc:sldMk cId="1533619481" sldId="312"/>
            <ac:picMk id="24" creationId="{77DB5D6E-BA56-230E-2D30-A931D51B8815}"/>
          </ac:picMkLst>
        </pc:picChg>
        <pc:picChg chg="add mod">
          <ac:chgData name="Sara Maria Sustelo Santos" userId="c6e11124-9036-4c0d-98e8-86b1d195ae8c" providerId="ADAL" clId="{705E5FD4-E6BF-470C-9B69-23C4256D47F7}" dt="2023-12-03T16:28:28.870" v="3618" actId="164"/>
          <ac:picMkLst>
            <pc:docMk/>
            <pc:sldMk cId="1533619481" sldId="312"/>
            <ac:picMk id="25" creationId="{4AA2BF88-7965-7692-0D31-350FA5898F00}"/>
          </ac:picMkLst>
        </pc:picChg>
        <pc:picChg chg="add mod">
          <ac:chgData name="Sara Maria Sustelo Santos" userId="c6e11124-9036-4c0d-98e8-86b1d195ae8c" providerId="ADAL" clId="{705E5FD4-E6BF-470C-9B69-23C4256D47F7}" dt="2023-12-03T16:28:28.870" v="3618" actId="164"/>
          <ac:picMkLst>
            <pc:docMk/>
            <pc:sldMk cId="1533619481" sldId="312"/>
            <ac:picMk id="27" creationId="{BBA850CD-17DC-53F9-BEA5-66AEB252D2F2}"/>
          </ac:picMkLst>
        </pc:picChg>
        <pc:picChg chg="add mod">
          <ac:chgData name="Sara Maria Sustelo Santos" userId="c6e11124-9036-4c0d-98e8-86b1d195ae8c" providerId="ADAL" clId="{705E5FD4-E6BF-470C-9B69-23C4256D47F7}" dt="2023-12-03T17:14:02.991" v="6222" actId="164"/>
          <ac:picMkLst>
            <pc:docMk/>
            <pc:sldMk cId="1533619481" sldId="312"/>
            <ac:picMk id="327" creationId="{4B817163-982E-9001-1F4B-FD6CEFD3AC0A}"/>
          </ac:picMkLst>
        </pc:picChg>
        <pc:picChg chg="add mod">
          <ac:chgData name="Sara Maria Sustelo Santos" userId="c6e11124-9036-4c0d-98e8-86b1d195ae8c" providerId="ADAL" clId="{705E5FD4-E6BF-470C-9B69-23C4256D47F7}" dt="2023-12-03T17:14:02.991" v="6222" actId="164"/>
          <ac:picMkLst>
            <pc:docMk/>
            <pc:sldMk cId="1533619481" sldId="312"/>
            <ac:picMk id="328" creationId="{6D54A078-9CE3-963A-3C5C-711AC7204DBE}"/>
          </ac:picMkLst>
        </pc:picChg>
        <pc:picChg chg="add mod">
          <ac:chgData name="Sara Maria Sustelo Santos" userId="c6e11124-9036-4c0d-98e8-86b1d195ae8c" providerId="ADAL" clId="{705E5FD4-E6BF-470C-9B69-23C4256D47F7}" dt="2023-12-03T17:14:02.991" v="6222" actId="164"/>
          <ac:picMkLst>
            <pc:docMk/>
            <pc:sldMk cId="1533619481" sldId="312"/>
            <ac:picMk id="329" creationId="{163B78D7-2C94-700A-6A0F-99A0F16A1E8D}"/>
          </ac:picMkLst>
        </pc:picChg>
        <pc:picChg chg="add mod">
          <ac:chgData name="Sara Maria Sustelo Santos" userId="c6e11124-9036-4c0d-98e8-86b1d195ae8c" providerId="ADAL" clId="{705E5FD4-E6BF-470C-9B69-23C4256D47F7}" dt="2023-12-03T17:14:02.991" v="6222" actId="164"/>
          <ac:picMkLst>
            <pc:docMk/>
            <pc:sldMk cId="1533619481" sldId="312"/>
            <ac:picMk id="330" creationId="{3AC5237E-18B8-D101-31F7-E7F34E82D185}"/>
          </ac:picMkLst>
        </pc:picChg>
        <pc:picChg chg="add mod">
          <ac:chgData name="Sara Maria Sustelo Santos" userId="c6e11124-9036-4c0d-98e8-86b1d195ae8c" providerId="ADAL" clId="{705E5FD4-E6BF-470C-9B69-23C4256D47F7}" dt="2023-12-03T17:14:02.991" v="6222" actId="164"/>
          <ac:picMkLst>
            <pc:docMk/>
            <pc:sldMk cId="1533619481" sldId="312"/>
            <ac:picMk id="331" creationId="{47A99211-66A2-2B31-E06A-A926FEB0878C}"/>
          </ac:picMkLst>
        </pc:picChg>
        <pc:picChg chg="add del mod">
          <ac:chgData name="Sara Maria Sustelo Santos" userId="c6e11124-9036-4c0d-98e8-86b1d195ae8c" providerId="ADAL" clId="{705E5FD4-E6BF-470C-9B69-23C4256D47F7}" dt="2023-12-03T17:14:24.066" v="6231" actId="478"/>
          <ac:picMkLst>
            <pc:docMk/>
            <pc:sldMk cId="1533619481" sldId="312"/>
            <ac:picMk id="333" creationId="{1FB71F18-CB70-1B81-2916-30515D600920}"/>
          </ac:picMkLst>
        </pc:picChg>
        <pc:picChg chg="add del mod">
          <ac:chgData name="Sara Maria Sustelo Santos" userId="c6e11124-9036-4c0d-98e8-86b1d195ae8c" providerId="ADAL" clId="{705E5FD4-E6BF-470C-9B69-23C4256D47F7}" dt="2023-12-03T18:23:09.818" v="8712" actId="478"/>
          <ac:picMkLst>
            <pc:docMk/>
            <pc:sldMk cId="1533619481" sldId="312"/>
            <ac:picMk id="348" creationId="{6656FBD5-7CF4-468E-AA93-A841438C9F90}"/>
          </ac:picMkLst>
        </pc:picChg>
      </pc:sldChg>
      <pc:sldChg chg="delSp modSp mod">
        <pc:chgData name="Sara Maria Sustelo Santos" userId="c6e11124-9036-4c0d-98e8-86b1d195ae8c" providerId="ADAL" clId="{705E5FD4-E6BF-470C-9B69-23C4256D47F7}" dt="2023-12-03T21:19:52.309" v="15240" actId="20577"/>
        <pc:sldMkLst>
          <pc:docMk/>
          <pc:sldMk cId="1351550244" sldId="313"/>
        </pc:sldMkLst>
        <pc:spChg chg="del mod">
          <ac:chgData name="Sara Maria Sustelo Santos" userId="c6e11124-9036-4c0d-98e8-86b1d195ae8c" providerId="ADAL" clId="{705E5FD4-E6BF-470C-9B69-23C4256D47F7}" dt="2023-12-03T21:12:31.094" v="14993" actId="478"/>
          <ac:spMkLst>
            <pc:docMk/>
            <pc:sldMk cId="1351550244" sldId="313"/>
            <ac:spMk id="2" creationId="{A0270193-2A33-31EF-01CA-A1B27313C55F}"/>
          </ac:spMkLst>
        </pc:spChg>
        <pc:spChg chg="mod">
          <ac:chgData name="Sara Maria Sustelo Santos" userId="c6e11124-9036-4c0d-98e8-86b1d195ae8c" providerId="ADAL" clId="{705E5FD4-E6BF-470C-9B69-23C4256D47F7}" dt="2023-12-03T21:19:52.309" v="15240" actId="20577"/>
          <ac:spMkLst>
            <pc:docMk/>
            <pc:sldMk cId="1351550244" sldId="313"/>
            <ac:spMk id="57" creationId="{C4CF48BC-D2CD-39D7-9AF7-4B39BC3D6A73}"/>
          </ac:spMkLst>
        </pc:spChg>
        <pc:spChg chg="mod">
          <ac:chgData name="Sara Maria Sustelo Santos" userId="c6e11124-9036-4c0d-98e8-86b1d195ae8c" providerId="ADAL" clId="{705E5FD4-E6BF-470C-9B69-23C4256D47F7}" dt="2023-12-03T21:13:38.801" v="15072" actId="113"/>
          <ac:spMkLst>
            <pc:docMk/>
            <pc:sldMk cId="1351550244" sldId="313"/>
            <ac:spMk id="58" creationId="{9E434A54-FF9E-2B13-EBB9-A80C49C63618}"/>
          </ac:spMkLst>
        </pc:spChg>
        <pc:spChg chg="del">
          <ac:chgData name="Sara Maria Sustelo Santos" userId="c6e11124-9036-4c0d-98e8-86b1d195ae8c" providerId="ADAL" clId="{705E5FD4-E6BF-470C-9B69-23C4256D47F7}" dt="2023-12-03T21:13:31.377" v="15070" actId="478"/>
          <ac:spMkLst>
            <pc:docMk/>
            <pc:sldMk cId="1351550244" sldId="313"/>
            <ac:spMk id="152" creationId="{5B0DAC07-A136-AAF3-3106-80AB38B77230}"/>
          </ac:spMkLst>
        </pc:spChg>
        <pc:grpChg chg="del">
          <ac:chgData name="Sara Maria Sustelo Santos" userId="c6e11124-9036-4c0d-98e8-86b1d195ae8c" providerId="ADAL" clId="{705E5FD4-E6BF-470C-9B69-23C4256D47F7}" dt="2023-12-03T21:13:29.553" v="15069" actId="478"/>
          <ac:grpSpMkLst>
            <pc:docMk/>
            <pc:sldMk cId="1351550244" sldId="313"/>
            <ac:grpSpMk id="37" creationId="{2F6CF6F0-4B20-DEEB-0C31-FDA36577311E}"/>
          </ac:grpSpMkLst>
        </pc:grpChg>
        <pc:grpChg chg="del">
          <ac:chgData name="Sara Maria Sustelo Santos" userId="c6e11124-9036-4c0d-98e8-86b1d195ae8c" providerId="ADAL" clId="{705E5FD4-E6BF-470C-9B69-23C4256D47F7}" dt="2023-12-03T21:13:32.774" v="15071" actId="478"/>
          <ac:grpSpMkLst>
            <pc:docMk/>
            <pc:sldMk cId="1351550244" sldId="313"/>
            <ac:grpSpMk id="151" creationId="{419EF0FF-A16F-26EA-14C2-CD0660A7A94A}"/>
          </ac:grpSpMkLst>
        </pc:grpChg>
        <pc:cxnChg chg="mod">
          <ac:chgData name="Sara Maria Sustelo Santos" userId="c6e11124-9036-4c0d-98e8-86b1d195ae8c" providerId="ADAL" clId="{705E5FD4-E6BF-470C-9B69-23C4256D47F7}" dt="2023-12-03T21:13:32.774" v="15071" actId="478"/>
          <ac:cxnSpMkLst>
            <pc:docMk/>
            <pc:sldMk cId="1351550244" sldId="313"/>
            <ac:cxnSpMk id="97" creationId="{0C1C250D-0C81-F4DB-6710-00A8C0EA24B4}"/>
          </ac:cxnSpMkLst>
        </pc:cxnChg>
        <pc:cxnChg chg="mod">
          <ac:chgData name="Sara Maria Sustelo Santos" userId="c6e11124-9036-4c0d-98e8-86b1d195ae8c" providerId="ADAL" clId="{705E5FD4-E6BF-470C-9B69-23C4256D47F7}" dt="2023-12-03T21:13:32.774" v="15071" actId="478"/>
          <ac:cxnSpMkLst>
            <pc:docMk/>
            <pc:sldMk cId="1351550244" sldId="313"/>
            <ac:cxnSpMk id="98" creationId="{C2FF0D34-8F62-84AC-A2A1-50B1E8F92E2E}"/>
          </ac:cxnSpMkLst>
        </pc:cxnChg>
        <pc:cxnChg chg="mod">
          <ac:chgData name="Sara Maria Sustelo Santos" userId="c6e11124-9036-4c0d-98e8-86b1d195ae8c" providerId="ADAL" clId="{705E5FD4-E6BF-470C-9B69-23C4256D47F7}" dt="2023-12-03T21:13:32.774" v="15071" actId="478"/>
          <ac:cxnSpMkLst>
            <pc:docMk/>
            <pc:sldMk cId="1351550244" sldId="313"/>
            <ac:cxnSpMk id="99" creationId="{B7378E17-1703-8F07-4B4A-7BF62986EF0E}"/>
          </ac:cxnSpMkLst>
        </pc:cxnChg>
        <pc:cxnChg chg="mod">
          <ac:chgData name="Sara Maria Sustelo Santos" userId="c6e11124-9036-4c0d-98e8-86b1d195ae8c" providerId="ADAL" clId="{705E5FD4-E6BF-470C-9B69-23C4256D47F7}" dt="2023-12-03T21:13:32.774" v="15071" actId="478"/>
          <ac:cxnSpMkLst>
            <pc:docMk/>
            <pc:sldMk cId="1351550244" sldId="313"/>
            <ac:cxnSpMk id="100" creationId="{97BD010F-A44F-6E84-27E8-9E2598A42531}"/>
          </ac:cxnSpMkLst>
        </pc:cxnChg>
        <pc:cxnChg chg="mod">
          <ac:chgData name="Sara Maria Sustelo Santos" userId="c6e11124-9036-4c0d-98e8-86b1d195ae8c" providerId="ADAL" clId="{705E5FD4-E6BF-470C-9B69-23C4256D47F7}" dt="2023-12-03T21:13:32.774" v="15071" actId="478"/>
          <ac:cxnSpMkLst>
            <pc:docMk/>
            <pc:sldMk cId="1351550244" sldId="313"/>
            <ac:cxnSpMk id="101" creationId="{5FCC8498-9057-B877-37EF-EA5E3F07D068}"/>
          </ac:cxnSpMkLst>
        </pc:cxnChg>
        <pc:cxnChg chg="mod">
          <ac:chgData name="Sara Maria Sustelo Santos" userId="c6e11124-9036-4c0d-98e8-86b1d195ae8c" providerId="ADAL" clId="{705E5FD4-E6BF-470C-9B69-23C4256D47F7}" dt="2023-12-03T21:13:32.774" v="15071" actId="478"/>
          <ac:cxnSpMkLst>
            <pc:docMk/>
            <pc:sldMk cId="1351550244" sldId="313"/>
            <ac:cxnSpMk id="102" creationId="{6D2EEFD8-F736-1974-0A95-92528519704D}"/>
          </ac:cxnSpMkLst>
        </pc:cxnChg>
        <pc:cxnChg chg="mod">
          <ac:chgData name="Sara Maria Sustelo Santos" userId="c6e11124-9036-4c0d-98e8-86b1d195ae8c" providerId="ADAL" clId="{705E5FD4-E6BF-470C-9B69-23C4256D47F7}" dt="2023-12-03T21:13:32.774" v="15071" actId="478"/>
          <ac:cxnSpMkLst>
            <pc:docMk/>
            <pc:sldMk cId="1351550244" sldId="313"/>
            <ac:cxnSpMk id="103" creationId="{016736A9-A810-0068-B5AD-FE3501BE3396}"/>
          </ac:cxnSpMkLst>
        </pc:cxnChg>
        <pc:cxnChg chg="mod">
          <ac:chgData name="Sara Maria Sustelo Santos" userId="c6e11124-9036-4c0d-98e8-86b1d195ae8c" providerId="ADAL" clId="{705E5FD4-E6BF-470C-9B69-23C4256D47F7}" dt="2023-12-03T21:13:32.774" v="15071" actId="478"/>
          <ac:cxnSpMkLst>
            <pc:docMk/>
            <pc:sldMk cId="1351550244" sldId="313"/>
            <ac:cxnSpMk id="104" creationId="{46DD70B0-8557-7740-430A-45802D3ECB30}"/>
          </ac:cxnSpMkLst>
        </pc:cxnChg>
        <pc:cxnChg chg="mod">
          <ac:chgData name="Sara Maria Sustelo Santos" userId="c6e11124-9036-4c0d-98e8-86b1d195ae8c" providerId="ADAL" clId="{705E5FD4-E6BF-470C-9B69-23C4256D47F7}" dt="2023-12-03T21:13:32.774" v="15071" actId="478"/>
          <ac:cxnSpMkLst>
            <pc:docMk/>
            <pc:sldMk cId="1351550244" sldId="313"/>
            <ac:cxnSpMk id="105" creationId="{63042C0D-CC31-ACCA-F269-D6F58447871C}"/>
          </ac:cxnSpMkLst>
        </pc:cxnChg>
        <pc:cxnChg chg="mod">
          <ac:chgData name="Sara Maria Sustelo Santos" userId="c6e11124-9036-4c0d-98e8-86b1d195ae8c" providerId="ADAL" clId="{705E5FD4-E6BF-470C-9B69-23C4256D47F7}" dt="2023-12-03T21:13:32.774" v="15071" actId="478"/>
          <ac:cxnSpMkLst>
            <pc:docMk/>
            <pc:sldMk cId="1351550244" sldId="313"/>
            <ac:cxnSpMk id="106" creationId="{CB65170D-76A1-1074-6537-20CED6B08B7A}"/>
          </ac:cxnSpMkLst>
        </pc:cxnChg>
        <pc:cxnChg chg="mod">
          <ac:chgData name="Sara Maria Sustelo Santos" userId="c6e11124-9036-4c0d-98e8-86b1d195ae8c" providerId="ADAL" clId="{705E5FD4-E6BF-470C-9B69-23C4256D47F7}" dt="2023-12-03T21:13:32.774" v="15071" actId="478"/>
          <ac:cxnSpMkLst>
            <pc:docMk/>
            <pc:sldMk cId="1351550244" sldId="313"/>
            <ac:cxnSpMk id="107" creationId="{F260F626-2DE2-200D-7A49-34F2D929111B}"/>
          </ac:cxnSpMkLst>
        </pc:cxnChg>
        <pc:cxnChg chg="mod">
          <ac:chgData name="Sara Maria Sustelo Santos" userId="c6e11124-9036-4c0d-98e8-86b1d195ae8c" providerId="ADAL" clId="{705E5FD4-E6BF-470C-9B69-23C4256D47F7}" dt="2023-12-03T21:13:32.774" v="15071" actId="478"/>
          <ac:cxnSpMkLst>
            <pc:docMk/>
            <pc:sldMk cId="1351550244" sldId="313"/>
            <ac:cxnSpMk id="108" creationId="{12C3E408-6B6A-0660-9817-BC50B4902BC9}"/>
          </ac:cxnSpMkLst>
        </pc:cxnChg>
        <pc:cxnChg chg="mod">
          <ac:chgData name="Sara Maria Sustelo Santos" userId="c6e11124-9036-4c0d-98e8-86b1d195ae8c" providerId="ADAL" clId="{705E5FD4-E6BF-470C-9B69-23C4256D47F7}" dt="2023-12-03T21:13:32.774" v="15071" actId="478"/>
          <ac:cxnSpMkLst>
            <pc:docMk/>
            <pc:sldMk cId="1351550244" sldId="313"/>
            <ac:cxnSpMk id="109" creationId="{4D9AFF17-4748-F2E8-E1BF-508548875E9B}"/>
          </ac:cxnSpMkLst>
        </pc:cxnChg>
        <pc:cxnChg chg="mod">
          <ac:chgData name="Sara Maria Sustelo Santos" userId="c6e11124-9036-4c0d-98e8-86b1d195ae8c" providerId="ADAL" clId="{705E5FD4-E6BF-470C-9B69-23C4256D47F7}" dt="2023-12-03T21:13:32.774" v="15071" actId="478"/>
          <ac:cxnSpMkLst>
            <pc:docMk/>
            <pc:sldMk cId="1351550244" sldId="313"/>
            <ac:cxnSpMk id="110" creationId="{3CF1C49E-9F73-C9C5-1A55-D5C2C9243977}"/>
          </ac:cxnSpMkLst>
        </pc:cxnChg>
        <pc:cxnChg chg="mod">
          <ac:chgData name="Sara Maria Sustelo Santos" userId="c6e11124-9036-4c0d-98e8-86b1d195ae8c" providerId="ADAL" clId="{705E5FD4-E6BF-470C-9B69-23C4256D47F7}" dt="2023-12-03T21:13:32.774" v="15071" actId="478"/>
          <ac:cxnSpMkLst>
            <pc:docMk/>
            <pc:sldMk cId="1351550244" sldId="313"/>
            <ac:cxnSpMk id="111" creationId="{0B28692D-115A-D877-28D5-888044AADC3F}"/>
          </ac:cxnSpMkLst>
        </pc:cxnChg>
        <pc:cxnChg chg="mod">
          <ac:chgData name="Sara Maria Sustelo Santos" userId="c6e11124-9036-4c0d-98e8-86b1d195ae8c" providerId="ADAL" clId="{705E5FD4-E6BF-470C-9B69-23C4256D47F7}" dt="2023-12-03T21:13:32.774" v="15071" actId="478"/>
          <ac:cxnSpMkLst>
            <pc:docMk/>
            <pc:sldMk cId="1351550244" sldId="313"/>
            <ac:cxnSpMk id="121" creationId="{282FF63B-CF75-9CC4-7D83-92022884E90E}"/>
          </ac:cxnSpMkLst>
        </pc:cxnChg>
        <pc:cxnChg chg="mod">
          <ac:chgData name="Sara Maria Sustelo Santos" userId="c6e11124-9036-4c0d-98e8-86b1d195ae8c" providerId="ADAL" clId="{705E5FD4-E6BF-470C-9B69-23C4256D47F7}" dt="2023-12-03T21:13:32.774" v="15071" actId="478"/>
          <ac:cxnSpMkLst>
            <pc:docMk/>
            <pc:sldMk cId="1351550244" sldId="313"/>
            <ac:cxnSpMk id="122" creationId="{2C2C068D-23B6-C89A-145D-863FC5BEA629}"/>
          </ac:cxnSpMkLst>
        </pc:cxnChg>
        <pc:cxnChg chg="mod">
          <ac:chgData name="Sara Maria Sustelo Santos" userId="c6e11124-9036-4c0d-98e8-86b1d195ae8c" providerId="ADAL" clId="{705E5FD4-E6BF-470C-9B69-23C4256D47F7}" dt="2023-12-03T21:13:32.774" v="15071" actId="478"/>
          <ac:cxnSpMkLst>
            <pc:docMk/>
            <pc:sldMk cId="1351550244" sldId="313"/>
            <ac:cxnSpMk id="123" creationId="{24C4C0EE-0AB9-4828-7A9B-DE8CCAE1B1B2}"/>
          </ac:cxnSpMkLst>
        </pc:cxnChg>
        <pc:cxnChg chg="mod">
          <ac:chgData name="Sara Maria Sustelo Santos" userId="c6e11124-9036-4c0d-98e8-86b1d195ae8c" providerId="ADAL" clId="{705E5FD4-E6BF-470C-9B69-23C4256D47F7}" dt="2023-12-03T21:13:32.774" v="15071" actId="478"/>
          <ac:cxnSpMkLst>
            <pc:docMk/>
            <pc:sldMk cId="1351550244" sldId="313"/>
            <ac:cxnSpMk id="124" creationId="{A649C305-ED71-8F25-4C29-89D829A00F55}"/>
          </ac:cxnSpMkLst>
        </pc:cxnChg>
        <pc:cxnChg chg="mod">
          <ac:chgData name="Sara Maria Sustelo Santos" userId="c6e11124-9036-4c0d-98e8-86b1d195ae8c" providerId="ADAL" clId="{705E5FD4-E6BF-470C-9B69-23C4256D47F7}" dt="2023-12-03T21:13:32.774" v="15071" actId="478"/>
          <ac:cxnSpMkLst>
            <pc:docMk/>
            <pc:sldMk cId="1351550244" sldId="313"/>
            <ac:cxnSpMk id="125" creationId="{D5795234-F96B-5771-E3F8-23195D76CB17}"/>
          </ac:cxnSpMkLst>
        </pc:cxnChg>
        <pc:cxnChg chg="mod">
          <ac:chgData name="Sara Maria Sustelo Santos" userId="c6e11124-9036-4c0d-98e8-86b1d195ae8c" providerId="ADAL" clId="{705E5FD4-E6BF-470C-9B69-23C4256D47F7}" dt="2023-12-03T21:13:32.774" v="15071" actId="478"/>
          <ac:cxnSpMkLst>
            <pc:docMk/>
            <pc:sldMk cId="1351550244" sldId="313"/>
            <ac:cxnSpMk id="135" creationId="{99D4EE9C-E2C1-B1D3-AC9E-C1FC1E560123}"/>
          </ac:cxnSpMkLst>
        </pc:cxnChg>
        <pc:cxnChg chg="mod">
          <ac:chgData name="Sara Maria Sustelo Santos" userId="c6e11124-9036-4c0d-98e8-86b1d195ae8c" providerId="ADAL" clId="{705E5FD4-E6BF-470C-9B69-23C4256D47F7}" dt="2023-12-03T21:13:32.774" v="15071" actId="478"/>
          <ac:cxnSpMkLst>
            <pc:docMk/>
            <pc:sldMk cId="1351550244" sldId="313"/>
            <ac:cxnSpMk id="136" creationId="{C8578921-FEBE-5822-56B6-90DE18D4D90C}"/>
          </ac:cxnSpMkLst>
        </pc:cxnChg>
        <pc:cxnChg chg="mod">
          <ac:chgData name="Sara Maria Sustelo Santos" userId="c6e11124-9036-4c0d-98e8-86b1d195ae8c" providerId="ADAL" clId="{705E5FD4-E6BF-470C-9B69-23C4256D47F7}" dt="2023-12-03T21:13:32.774" v="15071" actId="478"/>
          <ac:cxnSpMkLst>
            <pc:docMk/>
            <pc:sldMk cId="1351550244" sldId="313"/>
            <ac:cxnSpMk id="137" creationId="{4908DF9C-7485-B02E-7519-1E488A00DA91}"/>
          </ac:cxnSpMkLst>
        </pc:cxnChg>
        <pc:cxnChg chg="mod">
          <ac:chgData name="Sara Maria Sustelo Santos" userId="c6e11124-9036-4c0d-98e8-86b1d195ae8c" providerId="ADAL" clId="{705E5FD4-E6BF-470C-9B69-23C4256D47F7}" dt="2023-12-03T21:13:32.774" v="15071" actId="478"/>
          <ac:cxnSpMkLst>
            <pc:docMk/>
            <pc:sldMk cId="1351550244" sldId="313"/>
            <ac:cxnSpMk id="138" creationId="{0F10F8C2-9E13-1432-9E7F-F6404610747A}"/>
          </ac:cxnSpMkLst>
        </pc:cxnChg>
        <pc:cxnChg chg="mod">
          <ac:chgData name="Sara Maria Sustelo Santos" userId="c6e11124-9036-4c0d-98e8-86b1d195ae8c" providerId="ADAL" clId="{705E5FD4-E6BF-470C-9B69-23C4256D47F7}" dt="2023-12-03T21:13:32.774" v="15071" actId="478"/>
          <ac:cxnSpMkLst>
            <pc:docMk/>
            <pc:sldMk cId="1351550244" sldId="313"/>
            <ac:cxnSpMk id="139" creationId="{A4A83737-C6F5-4747-3977-FA84E429028F}"/>
          </ac:cxnSpMkLst>
        </pc:cxnChg>
        <pc:cxnChg chg="mod">
          <ac:chgData name="Sara Maria Sustelo Santos" userId="c6e11124-9036-4c0d-98e8-86b1d195ae8c" providerId="ADAL" clId="{705E5FD4-E6BF-470C-9B69-23C4256D47F7}" dt="2023-12-03T21:13:32.774" v="15071" actId="478"/>
          <ac:cxnSpMkLst>
            <pc:docMk/>
            <pc:sldMk cId="1351550244" sldId="313"/>
            <ac:cxnSpMk id="140" creationId="{139E3B66-2B49-2483-E7FF-DE3D92416099}"/>
          </ac:cxnSpMkLst>
        </pc:cxnChg>
      </pc:sldChg>
      <pc:sldChg chg="addSp delSp modSp mod">
        <pc:chgData name="Sara Maria Sustelo Santos" userId="c6e11124-9036-4c0d-98e8-86b1d195ae8c" providerId="ADAL" clId="{705E5FD4-E6BF-470C-9B69-23C4256D47F7}" dt="2023-12-03T21:23:35.815" v="15325" actId="20577"/>
        <pc:sldMkLst>
          <pc:docMk/>
          <pc:sldMk cId="3540822222" sldId="317"/>
        </pc:sldMkLst>
        <pc:spChg chg="add del">
          <ac:chgData name="Sara Maria Sustelo Santos" userId="c6e11124-9036-4c0d-98e8-86b1d195ae8c" providerId="ADAL" clId="{705E5FD4-E6BF-470C-9B69-23C4256D47F7}" dt="2023-12-03T21:22:04.660" v="15302" actId="478"/>
          <ac:spMkLst>
            <pc:docMk/>
            <pc:sldMk cId="3540822222" sldId="317"/>
            <ac:spMk id="10" creationId="{C00BDC3F-DA0B-DFE2-3A4B-3D1FB537BA3F}"/>
          </ac:spMkLst>
        </pc:spChg>
        <pc:spChg chg="add del mod">
          <ac:chgData name="Sara Maria Sustelo Santos" userId="c6e11124-9036-4c0d-98e8-86b1d195ae8c" providerId="ADAL" clId="{705E5FD4-E6BF-470C-9B69-23C4256D47F7}" dt="2023-12-03T21:14:53.394" v="15088" actId="478"/>
          <ac:spMkLst>
            <pc:docMk/>
            <pc:sldMk cId="3540822222" sldId="317"/>
            <ac:spMk id="31" creationId="{78B70D01-4779-0EFF-234D-1C3DF0314510}"/>
          </ac:spMkLst>
        </pc:spChg>
        <pc:spChg chg="add del mod">
          <ac:chgData name="Sara Maria Sustelo Santos" userId="c6e11124-9036-4c0d-98e8-86b1d195ae8c" providerId="ADAL" clId="{705E5FD4-E6BF-470C-9B69-23C4256D47F7}" dt="2023-12-03T21:15:03.542" v="15094" actId="478"/>
          <ac:spMkLst>
            <pc:docMk/>
            <pc:sldMk cId="3540822222" sldId="317"/>
            <ac:spMk id="224" creationId="{C4E5AA41-F344-61A3-AA06-5CF0AD730F1D}"/>
          </ac:spMkLst>
        </pc:spChg>
        <pc:spChg chg="mod">
          <ac:chgData name="Sara Maria Sustelo Santos" userId="c6e11124-9036-4c0d-98e8-86b1d195ae8c" providerId="ADAL" clId="{705E5FD4-E6BF-470C-9B69-23C4256D47F7}" dt="2023-12-02T21:00:49.940" v="145" actId="14100"/>
          <ac:spMkLst>
            <pc:docMk/>
            <pc:sldMk cId="3540822222" sldId="317"/>
            <ac:spMk id="232" creationId="{0E2F24FC-44BE-C21C-C0C3-FE53688416A7}"/>
          </ac:spMkLst>
        </pc:spChg>
        <pc:spChg chg="mod">
          <ac:chgData name="Sara Maria Sustelo Santos" userId="c6e11124-9036-4c0d-98e8-86b1d195ae8c" providerId="ADAL" clId="{705E5FD4-E6BF-470C-9B69-23C4256D47F7}" dt="2023-12-02T21:00:46.320" v="144" actId="14100"/>
          <ac:spMkLst>
            <pc:docMk/>
            <pc:sldMk cId="3540822222" sldId="317"/>
            <ac:spMk id="242" creationId="{A875D717-9DDA-0597-5457-3021C9FC2B0B}"/>
          </ac:spMkLst>
        </pc:spChg>
        <pc:spChg chg="del mod">
          <ac:chgData name="Sara Maria Sustelo Santos" userId="c6e11124-9036-4c0d-98e8-86b1d195ae8c" providerId="ADAL" clId="{705E5FD4-E6BF-470C-9B69-23C4256D47F7}" dt="2023-12-02T20:57:36.986" v="25" actId="478"/>
          <ac:spMkLst>
            <pc:docMk/>
            <pc:sldMk cId="3540822222" sldId="317"/>
            <ac:spMk id="265" creationId="{87527219-341D-912F-3697-B8A67A559F78}"/>
          </ac:spMkLst>
        </pc:spChg>
        <pc:spChg chg="del">
          <ac:chgData name="Sara Maria Sustelo Santos" userId="c6e11124-9036-4c0d-98e8-86b1d195ae8c" providerId="ADAL" clId="{705E5FD4-E6BF-470C-9B69-23C4256D47F7}" dt="2023-12-02T20:57:46.372" v="29" actId="478"/>
          <ac:spMkLst>
            <pc:docMk/>
            <pc:sldMk cId="3540822222" sldId="317"/>
            <ac:spMk id="272" creationId="{77709414-F940-92C7-A0B1-670659EEEEF2}"/>
          </ac:spMkLst>
        </pc:spChg>
        <pc:spChg chg="mod">
          <ac:chgData name="Sara Maria Sustelo Santos" userId="c6e11124-9036-4c0d-98e8-86b1d195ae8c" providerId="ADAL" clId="{705E5FD4-E6BF-470C-9B69-23C4256D47F7}" dt="2023-12-03T21:20:06.758" v="15242" actId="108"/>
          <ac:spMkLst>
            <pc:docMk/>
            <pc:sldMk cId="3540822222" sldId="317"/>
            <ac:spMk id="274" creationId="{9A058F5D-396B-0930-BF57-9FD0CBCF6109}"/>
          </ac:spMkLst>
        </pc:spChg>
        <pc:spChg chg="mod">
          <ac:chgData name="Sara Maria Sustelo Santos" userId="c6e11124-9036-4c0d-98e8-86b1d195ae8c" providerId="ADAL" clId="{705E5FD4-E6BF-470C-9B69-23C4256D47F7}" dt="2023-12-03T21:23:35.815" v="15325" actId="20577"/>
          <ac:spMkLst>
            <pc:docMk/>
            <pc:sldMk cId="3540822222" sldId="317"/>
            <ac:spMk id="275" creationId="{91B9A987-E546-83A0-1C41-C1281EA3042E}"/>
          </ac:spMkLst>
        </pc:spChg>
        <pc:spChg chg="del">
          <ac:chgData name="Sara Maria Sustelo Santos" userId="c6e11124-9036-4c0d-98e8-86b1d195ae8c" providerId="ADAL" clId="{705E5FD4-E6BF-470C-9B69-23C4256D47F7}" dt="2023-12-02T20:57:47.441" v="30" actId="478"/>
          <ac:spMkLst>
            <pc:docMk/>
            <pc:sldMk cId="3540822222" sldId="317"/>
            <ac:spMk id="276" creationId="{D81541B9-3135-98AA-4C0E-B603C53B3FA1}"/>
          </ac:spMkLst>
        </pc:spChg>
        <pc:spChg chg="mod">
          <ac:chgData name="Sara Maria Sustelo Santos" userId="c6e11124-9036-4c0d-98e8-86b1d195ae8c" providerId="ADAL" clId="{705E5FD4-E6BF-470C-9B69-23C4256D47F7}" dt="2023-12-03T21:21:50.887" v="15301" actId="20577"/>
          <ac:spMkLst>
            <pc:docMk/>
            <pc:sldMk cId="3540822222" sldId="317"/>
            <ac:spMk id="279" creationId="{3973DB93-9FB8-C088-5E20-ECDAFF994F8A}"/>
          </ac:spMkLst>
        </pc:spChg>
        <pc:spChg chg="del">
          <ac:chgData name="Sara Maria Sustelo Santos" userId="c6e11124-9036-4c0d-98e8-86b1d195ae8c" providerId="ADAL" clId="{705E5FD4-E6BF-470C-9B69-23C4256D47F7}" dt="2023-12-02T20:57:49.065" v="31" actId="478"/>
          <ac:spMkLst>
            <pc:docMk/>
            <pc:sldMk cId="3540822222" sldId="317"/>
            <ac:spMk id="280" creationId="{638BC6E5-4C24-98D1-C959-A886CFC41F35}"/>
          </ac:spMkLst>
        </pc:spChg>
        <pc:grpChg chg="mod">
          <ac:chgData name="Sara Maria Sustelo Santos" userId="c6e11124-9036-4c0d-98e8-86b1d195ae8c" providerId="ADAL" clId="{705E5FD4-E6BF-470C-9B69-23C4256D47F7}" dt="2023-12-02T20:57:53.489" v="32" actId="1076"/>
          <ac:grpSpMkLst>
            <pc:docMk/>
            <pc:sldMk cId="3540822222" sldId="317"/>
            <ac:grpSpMk id="302" creationId="{9197742E-5861-5B4F-53BF-0D93EA8F6D82}"/>
          </ac:grpSpMkLst>
        </pc:grpChg>
        <pc:picChg chg="add mod">
          <ac:chgData name="Sara Maria Sustelo Santos" userId="c6e11124-9036-4c0d-98e8-86b1d195ae8c" providerId="ADAL" clId="{705E5FD4-E6BF-470C-9B69-23C4256D47F7}" dt="2023-12-02T21:00:53.394" v="146" actId="1076"/>
          <ac:picMkLst>
            <pc:docMk/>
            <pc:sldMk cId="3540822222" sldId="317"/>
            <ac:picMk id="12" creationId="{9A5A3FFD-6639-CF7E-2F68-A53CC33FAAEA}"/>
          </ac:picMkLst>
        </pc:picChg>
        <pc:picChg chg="del">
          <ac:chgData name="Sara Maria Sustelo Santos" userId="c6e11124-9036-4c0d-98e8-86b1d195ae8c" providerId="ADAL" clId="{705E5FD4-E6BF-470C-9B69-23C4256D47F7}" dt="2023-12-03T21:14:50.169" v="15085" actId="478"/>
          <ac:picMkLst>
            <pc:docMk/>
            <pc:sldMk cId="3540822222" sldId="317"/>
            <ac:picMk id="15" creationId="{AA909213-9A7D-7222-8209-5F29E275BAA1}"/>
          </ac:picMkLst>
        </pc:picChg>
        <pc:picChg chg="add mod">
          <ac:chgData name="Sara Maria Sustelo Santos" userId="c6e11124-9036-4c0d-98e8-86b1d195ae8c" providerId="ADAL" clId="{705E5FD4-E6BF-470C-9B69-23C4256D47F7}" dt="2023-12-02T21:02:47.870" v="180" actId="1076"/>
          <ac:picMkLst>
            <pc:docMk/>
            <pc:sldMk cId="3540822222" sldId="317"/>
            <ac:picMk id="16" creationId="{17EC55D1-6665-9A3A-C269-04EE3EDF9611}"/>
          </ac:picMkLst>
        </pc:picChg>
        <pc:picChg chg="add mod">
          <ac:chgData name="Sara Maria Sustelo Santos" userId="c6e11124-9036-4c0d-98e8-86b1d195ae8c" providerId="ADAL" clId="{705E5FD4-E6BF-470C-9B69-23C4256D47F7}" dt="2023-12-02T21:01:02.609" v="152" actId="1076"/>
          <ac:picMkLst>
            <pc:docMk/>
            <pc:sldMk cId="3540822222" sldId="317"/>
            <ac:picMk id="18" creationId="{FAEB7D2D-4B23-2E59-5D15-D43D47CB2C29}"/>
          </ac:picMkLst>
        </pc:picChg>
        <pc:picChg chg="add del mod">
          <ac:chgData name="Sara Maria Sustelo Santos" userId="c6e11124-9036-4c0d-98e8-86b1d195ae8c" providerId="ADAL" clId="{705E5FD4-E6BF-470C-9B69-23C4256D47F7}" dt="2023-12-02T20:59:49.791" v="106" actId="478"/>
          <ac:picMkLst>
            <pc:docMk/>
            <pc:sldMk cId="3540822222" sldId="317"/>
            <ac:picMk id="21" creationId="{33D55C67-7E15-0D8D-B93F-04CAAE531EE6}"/>
          </ac:picMkLst>
        </pc:picChg>
        <pc:picChg chg="add mod">
          <ac:chgData name="Sara Maria Sustelo Santos" userId="c6e11124-9036-4c0d-98e8-86b1d195ae8c" providerId="ADAL" clId="{705E5FD4-E6BF-470C-9B69-23C4256D47F7}" dt="2023-12-02T21:01:01.148" v="151" actId="1076"/>
          <ac:picMkLst>
            <pc:docMk/>
            <pc:sldMk cId="3540822222" sldId="317"/>
            <ac:picMk id="23" creationId="{05FD9B24-0A85-DE7F-D0ED-752133CEE350}"/>
          </ac:picMkLst>
        </pc:picChg>
        <pc:picChg chg="add mod">
          <ac:chgData name="Sara Maria Sustelo Santos" userId="c6e11124-9036-4c0d-98e8-86b1d195ae8c" providerId="ADAL" clId="{705E5FD4-E6BF-470C-9B69-23C4256D47F7}" dt="2023-12-02T21:02:55.640" v="181" actId="1076"/>
          <ac:picMkLst>
            <pc:docMk/>
            <pc:sldMk cId="3540822222" sldId="317"/>
            <ac:picMk id="25" creationId="{A6E4EFC6-DFC0-0DBE-0C75-CA16D4587B3C}"/>
          </ac:picMkLst>
        </pc:picChg>
        <pc:picChg chg="add mod">
          <ac:chgData name="Sara Maria Sustelo Santos" userId="c6e11124-9036-4c0d-98e8-86b1d195ae8c" providerId="ADAL" clId="{705E5FD4-E6BF-470C-9B69-23C4256D47F7}" dt="2023-12-02T21:02:47.870" v="180" actId="1076"/>
          <ac:picMkLst>
            <pc:docMk/>
            <pc:sldMk cId="3540822222" sldId="317"/>
            <ac:picMk id="229" creationId="{433095F3-ED3E-11F0-DD48-BED1D16D0238}"/>
          </ac:picMkLst>
        </pc:picChg>
        <pc:picChg chg="add mod">
          <ac:chgData name="Sara Maria Sustelo Santos" userId="c6e11124-9036-4c0d-98e8-86b1d195ae8c" providerId="ADAL" clId="{705E5FD4-E6BF-470C-9B69-23C4256D47F7}" dt="2023-12-03T21:15:41.214" v="15111" actId="1076"/>
          <ac:picMkLst>
            <pc:docMk/>
            <pc:sldMk cId="3540822222" sldId="317"/>
            <ac:picMk id="234" creationId="{740F886D-0782-B49D-7390-FF2142DC36B9}"/>
          </ac:picMkLst>
        </pc:picChg>
        <pc:picChg chg="add mod">
          <ac:chgData name="Sara Maria Sustelo Santos" userId="c6e11124-9036-4c0d-98e8-86b1d195ae8c" providerId="ADAL" clId="{705E5FD4-E6BF-470C-9B69-23C4256D47F7}" dt="2023-12-03T21:15:39.142" v="15109" actId="1076"/>
          <ac:picMkLst>
            <pc:docMk/>
            <pc:sldMk cId="3540822222" sldId="317"/>
            <ac:picMk id="235" creationId="{D0CDA9C7-C31A-89FF-8588-6314DB64B1AC}"/>
          </ac:picMkLst>
        </pc:picChg>
        <pc:picChg chg="add mod">
          <ac:chgData name="Sara Maria Sustelo Santos" userId="c6e11124-9036-4c0d-98e8-86b1d195ae8c" providerId="ADAL" clId="{705E5FD4-E6BF-470C-9B69-23C4256D47F7}" dt="2023-12-03T21:15:42.592" v="15112" actId="1076"/>
          <ac:picMkLst>
            <pc:docMk/>
            <pc:sldMk cId="3540822222" sldId="317"/>
            <ac:picMk id="237" creationId="{EAFDE4E5-E30F-E815-5916-5A639C934BA3}"/>
          </ac:picMkLst>
        </pc:picChg>
        <pc:picChg chg="add mod">
          <ac:chgData name="Sara Maria Sustelo Santos" userId="c6e11124-9036-4c0d-98e8-86b1d195ae8c" providerId="ADAL" clId="{705E5FD4-E6BF-470C-9B69-23C4256D47F7}" dt="2023-12-03T21:16:21.058" v="15125" actId="1076"/>
          <ac:picMkLst>
            <pc:docMk/>
            <pc:sldMk cId="3540822222" sldId="317"/>
            <ac:picMk id="239" creationId="{4E6AD6C4-518E-5B96-A633-7EDF1104BB08}"/>
          </ac:picMkLst>
        </pc:picChg>
        <pc:picChg chg="add mod">
          <ac:chgData name="Sara Maria Sustelo Santos" userId="c6e11124-9036-4c0d-98e8-86b1d195ae8c" providerId="ADAL" clId="{705E5FD4-E6BF-470C-9B69-23C4256D47F7}" dt="2023-12-03T21:16:22.125" v="15126" actId="1076"/>
          <ac:picMkLst>
            <pc:docMk/>
            <pc:sldMk cId="3540822222" sldId="317"/>
            <ac:picMk id="241" creationId="{C28166F1-A77A-1663-D78B-12F0BEEC76DD}"/>
          </ac:picMkLst>
        </pc:picChg>
        <pc:cxnChg chg="mod">
          <ac:chgData name="Sara Maria Sustelo Santos" userId="c6e11124-9036-4c0d-98e8-86b1d195ae8c" providerId="ADAL" clId="{705E5FD4-E6BF-470C-9B69-23C4256D47F7}" dt="2023-12-02T21:00:41.161" v="142" actId="1035"/>
          <ac:cxnSpMkLst>
            <pc:docMk/>
            <pc:sldMk cId="3540822222" sldId="317"/>
            <ac:cxnSpMk id="264" creationId="{0EEDC21C-BC75-D0B2-453A-4DDD89237C98}"/>
          </ac:cxnSpMkLst>
        </pc:cxnChg>
      </pc:sldChg>
      <pc:sldChg chg="modSp del mod">
        <pc:chgData name="Sara Maria Sustelo Santos" userId="c6e11124-9036-4c0d-98e8-86b1d195ae8c" providerId="ADAL" clId="{705E5FD4-E6BF-470C-9B69-23C4256D47F7}" dt="2023-12-03T20:19:25.976" v="12369" actId="47"/>
        <pc:sldMkLst>
          <pc:docMk/>
          <pc:sldMk cId="3089988720" sldId="320"/>
        </pc:sldMkLst>
        <pc:picChg chg="mod">
          <ac:chgData name="Sara Maria Sustelo Santos" userId="c6e11124-9036-4c0d-98e8-86b1d195ae8c" providerId="ADAL" clId="{705E5FD4-E6BF-470C-9B69-23C4256D47F7}" dt="2023-12-03T00:21:04.895" v="2464" actId="1076"/>
          <ac:picMkLst>
            <pc:docMk/>
            <pc:sldMk cId="3089988720" sldId="320"/>
            <ac:picMk id="3" creationId="{B73ED96C-8E94-38E7-D10B-50BA5D03B22C}"/>
          </ac:picMkLst>
        </pc:picChg>
        <pc:picChg chg="mod">
          <ac:chgData name="Sara Maria Sustelo Santos" userId="c6e11124-9036-4c0d-98e8-86b1d195ae8c" providerId="ADAL" clId="{705E5FD4-E6BF-470C-9B69-23C4256D47F7}" dt="2023-12-03T20:19:06.056" v="12310" actId="1076"/>
          <ac:picMkLst>
            <pc:docMk/>
            <pc:sldMk cId="3089988720" sldId="320"/>
            <ac:picMk id="36" creationId="{875980ED-6449-8A0B-7FC4-BE04BBF3F370}"/>
          </ac:picMkLst>
        </pc:picChg>
        <pc:picChg chg="mod">
          <ac:chgData name="Sara Maria Sustelo Santos" userId="c6e11124-9036-4c0d-98e8-86b1d195ae8c" providerId="ADAL" clId="{705E5FD4-E6BF-470C-9B69-23C4256D47F7}" dt="2023-12-03T20:19:07.031" v="12311" actId="1076"/>
          <ac:picMkLst>
            <pc:docMk/>
            <pc:sldMk cId="3089988720" sldId="320"/>
            <ac:picMk id="38" creationId="{5F588769-D218-9F93-F073-06CDD0A3C33B}"/>
          </ac:picMkLst>
        </pc:picChg>
      </pc:sldChg>
      <pc:sldChg chg="del mod modShow">
        <pc:chgData name="Sara Maria Sustelo Santos" userId="c6e11124-9036-4c0d-98e8-86b1d195ae8c" providerId="ADAL" clId="{705E5FD4-E6BF-470C-9B69-23C4256D47F7}" dt="2023-12-03T20:26:51.490" v="12596" actId="47"/>
        <pc:sldMkLst>
          <pc:docMk/>
          <pc:sldMk cId="636507649" sldId="324"/>
        </pc:sldMkLst>
      </pc:sldChg>
      <pc:sldChg chg="addSp delSp modSp mod">
        <pc:chgData name="Sara Maria Sustelo Santos" userId="c6e11124-9036-4c0d-98e8-86b1d195ae8c" providerId="ADAL" clId="{705E5FD4-E6BF-470C-9B69-23C4256D47F7}" dt="2023-12-03T21:30:52.289" v="15623" actId="21"/>
        <pc:sldMkLst>
          <pc:docMk/>
          <pc:sldMk cId="4128629" sldId="326"/>
        </pc:sldMkLst>
        <pc:spChg chg="add mod">
          <ac:chgData name="Sara Maria Sustelo Santos" userId="c6e11124-9036-4c0d-98e8-86b1d195ae8c" providerId="ADAL" clId="{705E5FD4-E6BF-470C-9B69-23C4256D47F7}" dt="2023-12-03T18:18:48.679" v="8446"/>
          <ac:spMkLst>
            <pc:docMk/>
            <pc:sldMk cId="4128629" sldId="326"/>
            <ac:spMk id="8" creationId="{D31C41F6-DBF0-043A-B79C-50CE1D811045}"/>
          </ac:spMkLst>
        </pc:spChg>
        <pc:spChg chg="mod">
          <ac:chgData name="Sara Maria Sustelo Santos" userId="c6e11124-9036-4c0d-98e8-86b1d195ae8c" providerId="ADAL" clId="{705E5FD4-E6BF-470C-9B69-23C4256D47F7}" dt="2023-12-03T16:45:32.393" v="4445" actId="14100"/>
          <ac:spMkLst>
            <pc:docMk/>
            <pc:sldMk cId="4128629" sldId="326"/>
            <ac:spMk id="20" creationId="{3B7BE3FF-986E-4A27-52FD-5813E150DE43}"/>
          </ac:spMkLst>
        </pc:spChg>
        <pc:spChg chg="add mod">
          <ac:chgData name="Sara Maria Sustelo Santos" userId="c6e11124-9036-4c0d-98e8-86b1d195ae8c" providerId="ADAL" clId="{705E5FD4-E6BF-470C-9B69-23C4256D47F7}" dt="2023-12-03T18:18:48.679" v="8446"/>
          <ac:spMkLst>
            <pc:docMk/>
            <pc:sldMk cId="4128629" sldId="326"/>
            <ac:spMk id="24" creationId="{6F7841A3-A574-DEC8-83EB-0D3A19079BEB}"/>
          </ac:spMkLst>
        </pc:spChg>
        <pc:spChg chg="add mod">
          <ac:chgData name="Sara Maria Sustelo Santos" userId="c6e11124-9036-4c0d-98e8-86b1d195ae8c" providerId="ADAL" clId="{705E5FD4-E6BF-470C-9B69-23C4256D47F7}" dt="2023-12-03T21:18:16.562" v="15147" actId="164"/>
          <ac:spMkLst>
            <pc:docMk/>
            <pc:sldMk cId="4128629" sldId="326"/>
            <ac:spMk id="28" creationId="{C63598DB-E8CA-5EB4-DE3E-FC74C6446B81}"/>
          </ac:spMkLst>
        </pc:spChg>
        <pc:spChg chg="del">
          <ac:chgData name="Sara Maria Sustelo Santos" userId="c6e11124-9036-4c0d-98e8-86b1d195ae8c" providerId="ADAL" clId="{705E5FD4-E6BF-470C-9B69-23C4256D47F7}" dt="2023-12-03T18:18:48.373" v="8445" actId="478"/>
          <ac:spMkLst>
            <pc:docMk/>
            <pc:sldMk cId="4128629" sldId="326"/>
            <ac:spMk id="29" creationId="{4F7C3A5B-48B7-2B64-010C-1468CD7ED3D5}"/>
          </ac:spMkLst>
        </pc:spChg>
        <pc:spChg chg="add del mod">
          <ac:chgData name="Sara Maria Sustelo Santos" userId="c6e11124-9036-4c0d-98e8-86b1d195ae8c" providerId="ADAL" clId="{705E5FD4-E6BF-470C-9B69-23C4256D47F7}" dt="2023-12-03T21:18:44.830" v="15159" actId="478"/>
          <ac:spMkLst>
            <pc:docMk/>
            <pc:sldMk cId="4128629" sldId="326"/>
            <ac:spMk id="31" creationId="{A26387C2-8C05-DDB8-AF9B-D962D36598CA}"/>
          </ac:spMkLst>
        </pc:spChg>
        <pc:spChg chg="add mod">
          <ac:chgData name="Sara Maria Sustelo Santos" userId="c6e11124-9036-4c0d-98e8-86b1d195ae8c" providerId="ADAL" clId="{705E5FD4-E6BF-470C-9B69-23C4256D47F7}" dt="2023-12-03T21:18:16.562" v="15147" actId="164"/>
          <ac:spMkLst>
            <pc:docMk/>
            <pc:sldMk cId="4128629" sldId="326"/>
            <ac:spMk id="224" creationId="{52A0383E-8B17-E93A-EE2C-B05B1D911796}"/>
          </ac:spMkLst>
        </pc:spChg>
        <pc:spChg chg="add del mod">
          <ac:chgData name="Sara Maria Sustelo Santos" userId="c6e11124-9036-4c0d-98e8-86b1d195ae8c" providerId="ADAL" clId="{705E5FD4-E6BF-470C-9B69-23C4256D47F7}" dt="2023-12-03T21:19:04.007" v="15171" actId="478"/>
          <ac:spMkLst>
            <pc:docMk/>
            <pc:sldMk cId="4128629" sldId="326"/>
            <ac:spMk id="227" creationId="{F6BF060D-5A7A-8EEE-3240-5D54F1ECF26F}"/>
          </ac:spMkLst>
        </pc:spChg>
        <pc:spChg chg="add mod">
          <ac:chgData name="Sara Maria Sustelo Santos" userId="c6e11124-9036-4c0d-98e8-86b1d195ae8c" providerId="ADAL" clId="{705E5FD4-E6BF-470C-9B69-23C4256D47F7}" dt="2023-12-03T21:18:55.428" v="15163" actId="14100"/>
          <ac:spMkLst>
            <pc:docMk/>
            <pc:sldMk cId="4128629" sldId="326"/>
            <ac:spMk id="228" creationId="{EE8D7885-0F99-5C44-6407-B6650F72DC07}"/>
          </ac:spMkLst>
        </pc:spChg>
        <pc:spChg chg="add del mod">
          <ac:chgData name="Sara Maria Sustelo Santos" userId="c6e11124-9036-4c0d-98e8-86b1d195ae8c" providerId="ADAL" clId="{705E5FD4-E6BF-470C-9B69-23C4256D47F7}" dt="2023-12-03T21:19:03.213" v="15170" actId="478"/>
          <ac:spMkLst>
            <pc:docMk/>
            <pc:sldMk cId="4128629" sldId="326"/>
            <ac:spMk id="230" creationId="{1A5827B1-8E17-7EAD-9C4E-DB824B100D17}"/>
          </ac:spMkLst>
        </pc:spChg>
        <pc:spChg chg="add mod">
          <ac:chgData name="Sara Maria Sustelo Santos" userId="c6e11124-9036-4c0d-98e8-86b1d195ae8c" providerId="ADAL" clId="{705E5FD4-E6BF-470C-9B69-23C4256D47F7}" dt="2023-12-03T21:19:01.630" v="15168" actId="1076"/>
          <ac:spMkLst>
            <pc:docMk/>
            <pc:sldMk cId="4128629" sldId="326"/>
            <ac:spMk id="231" creationId="{91413B40-DFA0-5FAE-8659-96965FDED405}"/>
          </ac:spMkLst>
        </pc:spChg>
        <pc:spChg chg="add del mod">
          <ac:chgData name="Sara Maria Sustelo Santos" userId="c6e11124-9036-4c0d-98e8-86b1d195ae8c" providerId="ADAL" clId="{705E5FD4-E6BF-470C-9B69-23C4256D47F7}" dt="2023-12-03T21:30:33.870" v="15581" actId="478"/>
          <ac:spMkLst>
            <pc:docMk/>
            <pc:sldMk cId="4128629" sldId="326"/>
            <ac:spMk id="235" creationId="{E0B60C91-AD2B-A1E7-558B-3FA7F28569EB}"/>
          </ac:spMkLst>
        </pc:spChg>
        <pc:spChg chg="add del mod">
          <ac:chgData name="Sara Maria Sustelo Santos" userId="c6e11124-9036-4c0d-98e8-86b1d195ae8c" providerId="ADAL" clId="{705E5FD4-E6BF-470C-9B69-23C4256D47F7}" dt="2023-12-03T21:30:52.289" v="15623" actId="21"/>
          <ac:spMkLst>
            <pc:docMk/>
            <pc:sldMk cId="4128629" sldId="326"/>
            <ac:spMk id="237" creationId="{027B5B09-2699-9C2F-FE0C-98E3FF7088B0}"/>
          </ac:spMkLst>
        </pc:spChg>
        <pc:grpChg chg="add mod">
          <ac:chgData name="Sara Maria Sustelo Santos" userId="c6e11124-9036-4c0d-98e8-86b1d195ae8c" providerId="ADAL" clId="{705E5FD4-E6BF-470C-9B69-23C4256D47F7}" dt="2023-12-03T21:18:12.999" v="15146" actId="164"/>
          <ac:grpSpMkLst>
            <pc:docMk/>
            <pc:sldMk cId="4128629" sldId="326"/>
            <ac:grpSpMk id="225" creationId="{F8385C5A-0362-8C59-D35C-1B0319523039}"/>
          </ac:grpSpMkLst>
        </pc:grpChg>
        <pc:grpChg chg="add mod">
          <ac:chgData name="Sara Maria Sustelo Santos" userId="c6e11124-9036-4c0d-98e8-86b1d195ae8c" providerId="ADAL" clId="{705E5FD4-E6BF-470C-9B69-23C4256D47F7}" dt="2023-12-03T21:18:40.640" v="15157" actId="14100"/>
          <ac:grpSpMkLst>
            <pc:docMk/>
            <pc:sldMk cId="4128629" sldId="326"/>
            <ac:grpSpMk id="226" creationId="{BCB17740-4AE3-2B76-EB18-32B62F269A9D}"/>
          </ac:grpSpMkLst>
        </pc:grpChg>
        <pc:picChg chg="mod modCrop">
          <ac:chgData name="Sara Maria Sustelo Santos" userId="c6e11124-9036-4c0d-98e8-86b1d195ae8c" providerId="ADAL" clId="{705E5FD4-E6BF-470C-9B69-23C4256D47F7}" dt="2023-12-03T21:18:49.761" v="15160" actId="732"/>
          <ac:picMkLst>
            <pc:docMk/>
            <pc:sldMk cId="4128629" sldId="326"/>
            <ac:picMk id="44" creationId="{B0448B1C-CA6A-8E6C-B5A0-C986998D1CE4}"/>
          </ac:picMkLst>
        </pc:picChg>
        <pc:picChg chg="mod">
          <ac:chgData name="Sara Maria Sustelo Santos" userId="c6e11124-9036-4c0d-98e8-86b1d195ae8c" providerId="ADAL" clId="{705E5FD4-E6BF-470C-9B69-23C4256D47F7}" dt="2023-12-03T16:44:44.773" v="4443" actId="1076"/>
          <ac:picMkLst>
            <pc:docMk/>
            <pc:sldMk cId="4128629" sldId="326"/>
            <ac:picMk id="535" creationId="{74762A69-9E7D-AE1C-0C79-81CBB2475353}"/>
          </ac:picMkLst>
        </pc:picChg>
      </pc:sldChg>
      <pc:sldChg chg="addSp delSp modSp mod">
        <pc:chgData name="Sara Maria Sustelo Santos" userId="c6e11124-9036-4c0d-98e8-86b1d195ae8c" providerId="ADAL" clId="{705E5FD4-E6BF-470C-9B69-23C4256D47F7}" dt="2023-12-03T21:31:14.760" v="15628" actId="20577"/>
        <pc:sldMkLst>
          <pc:docMk/>
          <pc:sldMk cId="4026755547" sldId="327"/>
        </pc:sldMkLst>
        <pc:spChg chg="mod">
          <ac:chgData name="Sara Maria Sustelo Santos" userId="c6e11124-9036-4c0d-98e8-86b1d195ae8c" providerId="ADAL" clId="{705E5FD4-E6BF-470C-9B69-23C4256D47F7}" dt="2023-12-03T00:19:30.931" v="2368" actId="20577"/>
          <ac:spMkLst>
            <pc:docMk/>
            <pc:sldMk cId="4026755547" sldId="327"/>
            <ac:spMk id="3" creationId="{30277E5F-07DC-787F-7C2E-A9F2F2A98B23}"/>
          </ac:spMkLst>
        </pc:spChg>
        <pc:spChg chg="mod">
          <ac:chgData name="Sara Maria Sustelo Santos" userId="c6e11124-9036-4c0d-98e8-86b1d195ae8c" providerId="ADAL" clId="{705E5FD4-E6BF-470C-9B69-23C4256D47F7}" dt="2023-12-03T20:19:34.826" v="12370" actId="108"/>
          <ac:spMkLst>
            <pc:docMk/>
            <pc:sldMk cId="4026755547" sldId="327"/>
            <ac:spMk id="7" creationId="{0C9AC572-28AC-9226-4E0C-0F2C9C5FCABB}"/>
          </ac:spMkLst>
        </pc:spChg>
        <pc:spChg chg="add mod">
          <ac:chgData name="Sara Maria Sustelo Santos" userId="c6e11124-9036-4c0d-98e8-86b1d195ae8c" providerId="ADAL" clId="{705E5FD4-E6BF-470C-9B69-23C4256D47F7}" dt="2023-12-02T23:32:28.153" v="1159" actId="1036"/>
          <ac:spMkLst>
            <pc:docMk/>
            <pc:sldMk cId="4026755547" sldId="327"/>
            <ac:spMk id="9" creationId="{5F5AF3EB-FE9D-E7B7-0383-EE4C0F95603D}"/>
          </ac:spMkLst>
        </pc:spChg>
        <pc:spChg chg="add mod">
          <ac:chgData name="Sara Maria Sustelo Santos" userId="c6e11124-9036-4c0d-98e8-86b1d195ae8c" providerId="ADAL" clId="{705E5FD4-E6BF-470C-9B69-23C4256D47F7}" dt="2023-12-02T23:57:12.063" v="1454" actId="164"/>
          <ac:spMkLst>
            <pc:docMk/>
            <pc:sldMk cId="4026755547" sldId="327"/>
            <ac:spMk id="11" creationId="{D3133C53-07C6-38D1-2D39-3F7C1EE3255B}"/>
          </ac:spMkLst>
        </pc:spChg>
        <pc:spChg chg="mod">
          <ac:chgData name="Sara Maria Sustelo Santos" userId="c6e11124-9036-4c0d-98e8-86b1d195ae8c" providerId="ADAL" clId="{705E5FD4-E6BF-470C-9B69-23C4256D47F7}" dt="2023-12-03T20:19:37.396" v="12371" actId="108"/>
          <ac:spMkLst>
            <pc:docMk/>
            <pc:sldMk cId="4026755547" sldId="327"/>
            <ac:spMk id="12" creationId="{01A6B73A-7ED5-03DC-72AA-B7A861AEBC29}"/>
          </ac:spMkLst>
        </pc:spChg>
        <pc:spChg chg="mod">
          <ac:chgData name="Sara Maria Sustelo Santos" userId="c6e11124-9036-4c0d-98e8-86b1d195ae8c" providerId="ADAL" clId="{705E5FD4-E6BF-470C-9B69-23C4256D47F7}" dt="2023-12-03T00:10:15.699" v="2177" actId="1076"/>
          <ac:spMkLst>
            <pc:docMk/>
            <pc:sldMk cId="4026755547" sldId="327"/>
            <ac:spMk id="14" creationId="{BC506893-0449-65A7-C580-3407760D3B9A}"/>
          </ac:spMkLst>
        </pc:spChg>
        <pc:spChg chg="mod">
          <ac:chgData name="Sara Maria Sustelo Santos" userId="c6e11124-9036-4c0d-98e8-86b1d195ae8c" providerId="ADAL" clId="{705E5FD4-E6BF-470C-9B69-23C4256D47F7}" dt="2023-12-02T23:09:40.718" v="421" actId="1037"/>
          <ac:spMkLst>
            <pc:docMk/>
            <pc:sldMk cId="4026755547" sldId="327"/>
            <ac:spMk id="15" creationId="{860F0F73-7AFF-70CC-A4B9-D708CD835595}"/>
          </ac:spMkLst>
        </pc:spChg>
        <pc:spChg chg="mod topLvl">
          <ac:chgData name="Sara Maria Sustelo Santos" userId="c6e11124-9036-4c0d-98e8-86b1d195ae8c" providerId="ADAL" clId="{705E5FD4-E6BF-470C-9B69-23C4256D47F7}" dt="2023-12-03T00:17:25.686" v="2355" actId="14100"/>
          <ac:spMkLst>
            <pc:docMk/>
            <pc:sldMk cId="4026755547" sldId="327"/>
            <ac:spMk id="18" creationId="{6C28F8CC-1783-C9F0-4B2D-74394EA16BA5}"/>
          </ac:spMkLst>
        </pc:spChg>
        <pc:spChg chg="mod topLvl">
          <ac:chgData name="Sara Maria Sustelo Santos" userId="c6e11124-9036-4c0d-98e8-86b1d195ae8c" providerId="ADAL" clId="{705E5FD4-E6BF-470C-9B69-23C4256D47F7}" dt="2023-12-03T00:17:25.686" v="2355" actId="14100"/>
          <ac:spMkLst>
            <pc:docMk/>
            <pc:sldMk cId="4026755547" sldId="327"/>
            <ac:spMk id="19" creationId="{CB49AF4E-7E9E-F8AE-0FE8-AEF5ADCBEFB0}"/>
          </ac:spMkLst>
        </pc:spChg>
        <pc:spChg chg="del">
          <ac:chgData name="Sara Maria Sustelo Santos" userId="c6e11124-9036-4c0d-98e8-86b1d195ae8c" providerId="ADAL" clId="{705E5FD4-E6BF-470C-9B69-23C4256D47F7}" dt="2023-12-03T19:05:34.760" v="10934" actId="478"/>
          <ac:spMkLst>
            <pc:docMk/>
            <pc:sldMk cId="4026755547" sldId="327"/>
            <ac:spMk id="20" creationId="{07FAD761-7543-DA69-9FED-7FE196453311}"/>
          </ac:spMkLst>
        </pc:spChg>
        <pc:spChg chg="add mod">
          <ac:chgData name="Sara Maria Sustelo Santos" userId="c6e11124-9036-4c0d-98e8-86b1d195ae8c" providerId="ADAL" clId="{705E5FD4-E6BF-470C-9B69-23C4256D47F7}" dt="2023-12-02T23:28:16.234" v="957" actId="164"/>
          <ac:spMkLst>
            <pc:docMk/>
            <pc:sldMk cId="4026755547" sldId="327"/>
            <ac:spMk id="21" creationId="{7AB543D9-337E-9F83-70C9-1EEBF069D451}"/>
          </ac:spMkLst>
        </pc:spChg>
        <pc:spChg chg="del mod">
          <ac:chgData name="Sara Maria Sustelo Santos" userId="c6e11124-9036-4c0d-98e8-86b1d195ae8c" providerId="ADAL" clId="{705E5FD4-E6BF-470C-9B69-23C4256D47F7}" dt="2023-12-02T22:54:19.927" v="183" actId="478"/>
          <ac:spMkLst>
            <pc:docMk/>
            <pc:sldMk cId="4026755547" sldId="327"/>
            <ac:spMk id="22" creationId="{7159E827-6BEC-D836-DCEA-E969E347110C}"/>
          </ac:spMkLst>
        </pc:spChg>
        <pc:spChg chg="mod">
          <ac:chgData name="Sara Maria Sustelo Santos" userId="c6e11124-9036-4c0d-98e8-86b1d195ae8c" providerId="ADAL" clId="{705E5FD4-E6BF-470C-9B69-23C4256D47F7}" dt="2023-12-03T00:05:07.153" v="1710" actId="14100"/>
          <ac:spMkLst>
            <pc:docMk/>
            <pc:sldMk cId="4026755547" sldId="327"/>
            <ac:spMk id="23" creationId="{0F0F4E4C-E5B2-7394-AF69-67A5C6B876BD}"/>
          </ac:spMkLst>
        </pc:spChg>
        <pc:spChg chg="add mod">
          <ac:chgData name="Sara Maria Sustelo Santos" userId="c6e11124-9036-4c0d-98e8-86b1d195ae8c" providerId="ADAL" clId="{705E5FD4-E6BF-470C-9B69-23C4256D47F7}" dt="2023-12-02T23:28:16.234" v="957" actId="164"/>
          <ac:spMkLst>
            <pc:docMk/>
            <pc:sldMk cId="4026755547" sldId="327"/>
            <ac:spMk id="25" creationId="{2F07B693-91A5-751C-8CA1-BA795607AB26}"/>
          </ac:spMkLst>
        </pc:spChg>
        <pc:spChg chg="mod">
          <ac:chgData name="Sara Maria Sustelo Santos" userId="c6e11124-9036-4c0d-98e8-86b1d195ae8c" providerId="ADAL" clId="{705E5FD4-E6BF-470C-9B69-23C4256D47F7}" dt="2023-12-03T00:14:04.557" v="2336" actId="5793"/>
          <ac:spMkLst>
            <pc:docMk/>
            <pc:sldMk cId="4026755547" sldId="327"/>
            <ac:spMk id="26" creationId="{19943644-225F-95CB-6423-C39D98FB9A60}"/>
          </ac:spMkLst>
        </pc:spChg>
        <pc:spChg chg="mod topLvl">
          <ac:chgData name="Sara Maria Sustelo Santos" userId="c6e11124-9036-4c0d-98e8-86b1d195ae8c" providerId="ADAL" clId="{705E5FD4-E6BF-470C-9B69-23C4256D47F7}" dt="2023-12-02T23:28:50.278" v="993" actId="403"/>
          <ac:spMkLst>
            <pc:docMk/>
            <pc:sldMk cId="4026755547" sldId="327"/>
            <ac:spMk id="27" creationId="{F81E6154-83C1-6F07-F1B8-647C1BC662BC}"/>
          </ac:spMkLst>
        </pc:spChg>
        <pc:spChg chg="mod topLvl">
          <ac:chgData name="Sara Maria Sustelo Santos" userId="c6e11124-9036-4c0d-98e8-86b1d195ae8c" providerId="ADAL" clId="{705E5FD4-E6BF-470C-9B69-23C4256D47F7}" dt="2023-12-02T23:57:12.063" v="1454" actId="164"/>
          <ac:spMkLst>
            <pc:docMk/>
            <pc:sldMk cId="4026755547" sldId="327"/>
            <ac:spMk id="28" creationId="{1C7F22A2-BFC9-9329-A6EA-D4DC88143AE9}"/>
          </ac:spMkLst>
        </pc:spChg>
        <pc:spChg chg="add del">
          <ac:chgData name="Sara Maria Sustelo Santos" userId="c6e11124-9036-4c0d-98e8-86b1d195ae8c" providerId="ADAL" clId="{705E5FD4-E6BF-470C-9B69-23C4256D47F7}" dt="2023-12-02T23:13:18.734" v="585" actId="22"/>
          <ac:spMkLst>
            <pc:docMk/>
            <pc:sldMk cId="4026755547" sldId="327"/>
            <ac:spMk id="30" creationId="{D62B9E4F-DDA7-0B32-7A2D-7E37F2A932FB}"/>
          </ac:spMkLst>
        </pc:spChg>
        <pc:spChg chg="mod">
          <ac:chgData name="Sara Maria Sustelo Santos" userId="c6e11124-9036-4c0d-98e8-86b1d195ae8c" providerId="ADAL" clId="{705E5FD4-E6BF-470C-9B69-23C4256D47F7}" dt="2023-12-03T00:03:10.175" v="1546" actId="20577"/>
          <ac:spMkLst>
            <pc:docMk/>
            <pc:sldMk cId="4026755547" sldId="327"/>
            <ac:spMk id="33" creationId="{0EA5A339-B68E-85F6-7C85-4C331AABED4F}"/>
          </ac:spMkLst>
        </pc:spChg>
        <pc:spChg chg="mod">
          <ac:chgData name="Sara Maria Sustelo Santos" userId="c6e11124-9036-4c0d-98e8-86b1d195ae8c" providerId="ADAL" clId="{705E5FD4-E6BF-470C-9B69-23C4256D47F7}" dt="2023-12-03T00:03:01.358" v="1522" actId="20577"/>
          <ac:spMkLst>
            <pc:docMk/>
            <pc:sldMk cId="4026755547" sldId="327"/>
            <ac:spMk id="34" creationId="{9A039EBA-0EB2-C817-8A27-755D9BA5AA56}"/>
          </ac:spMkLst>
        </pc:spChg>
        <pc:spChg chg="add mod">
          <ac:chgData name="Sara Maria Sustelo Santos" userId="c6e11124-9036-4c0d-98e8-86b1d195ae8c" providerId="ADAL" clId="{705E5FD4-E6BF-470C-9B69-23C4256D47F7}" dt="2023-12-03T00:04:59.260" v="1709" actId="20577"/>
          <ac:spMkLst>
            <pc:docMk/>
            <pc:sldMk cId="4026755547" sldId="327"/>
            <ac:spMk id="36" creationId="{E98ACC17-12AC-B723-63E2-9DE749F9FDE7}"/>
          </ac:spMkLst>
        </pc:spChg>
        <pc:spChg chg="add mod">
          <ac:chgData name="Sara Maria Sustelo Santos" userId="c6e11124-9036-4c0d-98e8-86b1d195ae8c" providerId="ADAL" clId="{705E5FD4-E6BF-470C-9B69-23C4256D47F7}" dt="2023-12-03T20:18:24.045" v="12270" actId="207"/>
          <ac:spMkLst>
            <pc:docMk/>
            <pc:sldMk cId="4026755547" sldId="327"/>
            <ac:spMk id="37" creationId="{5C032058-B653-561D-180A-91AB1F3D04BE}"/>
          </ac:spMkLst>
        </pc:spChg>
        <pc:spChg chg="mod">
          <ac:chgData name="Sara Maria Sustelo Santos" userId="c6e11124-9036-4c0d-98e8-86b1d195ae8c" providerId="ADAL" clId="{705E5FD4-E6BF-470C-9B69-23C4256D47F7}" dt="2023-12-03T00:07:11.767" v="1962" actId="14100"/>
          <ac:spMkLst>
            <pc:docMk/>
            <pc:sldMk cId="4026755547" sldId="327"/>
            <ac:spMk id="39" creationId="{4106619F-3968-468C-1390-BDB7879F4842}"/>
          </ac:spMkLst>
        </pc:spChg>
        <pc:spChg chg="mod">
          <ac:chgData name="Sara Maria Sustelo Santos" userId="c6e11124-9036-4c0d-98e8-86b1d195ae8c" providerId="ADAL" clId="{705E5FD4-E6BF-470C-9B69-23C4256D47F7}" dt="2023-12-03T00:07:06.464" v="1961" actId="14100"/>
          <ac:spMkLst>
            <pc:docMk/>
            <pc:sldMk cId="4026755547" sldId="327"/>
            <ac:spMk id="40" creationId="{398A2837-6D72-5117-5562-B82A154103E8}"/>
          </ac:spMkLst>
        </pc:spChg>
        <pc:spChg chg="add del mod">
          <ac:chgData name="Sara Maria Sustelo Santos" userId="c6e11124-9036-4c0d-98e8-86b1d195ae8c" providerId="ADAL" clId="{705E5FD4-E6BF-470C-9B69-23C4256D47F7}" dt="2023-12-03T20:06:54.188" v="11241" actId="478"/>
          <ac:spMkLst>
            <pc:docMk/>
            <pc:sldMk cId="4026755547" sldId="327"/>
            <ac:spMk id="41" creationId="{7EDB91C1-E418-A892-8E84-61CEC8FCD598}"/>
          </ac:spMkLst>
        </pc:spChg>
        <pc:spChg chg="mod">
          <ac:chgData name="Sara Maria Sustelo Santos" userId="c6e11124-9036-4c0d-98e8-86b1d195ae8c" providerId="ADAL" clId="{705E5FD4-E6BF-470C-9B69-23C4256D47F7}" dt="2023-12-03T00:08:15.847" v="2042" actId="20577"/>
          <ac:spMkLst>
            <pc:docMk/>
            <pc:sldMk cId="4026755547" sldId="327"/>
            <ac:spMk id="43" creationId="{B9944FF1-047C-88BD-8D8C-6F5B04082875}"/>
          </ac:spMkLst>
        </pc:spChg>
        <pc:spChg chg="mod">
          <ac:chgData name="Sara Maria Sustelo Santos" userId="c6e11124-9036-4c0d-98e8-86b1d195ae8c" providerId="ADAL" clId="{705E5FD4-E6BF-470C-9B69-23C4256D47F7}" dt="2023-12-03T00:08:10.695" v="2021" actId="20577"/>
          <ac:spMkLst>
            <pc:docMk/>
            <pc:sldMk cId="4026755547" sldId="327"/>
            <ac:spMk id="44" creationId="{330C5DB3-D5A8-50C1-4416-ED60DA0EFEA8}"/>
          </ac:spMkLst>
        </pc:spChg>
        <pc:spChg chg="add mod">
          <ac:chgData name="Sara Maria Sustelo Santos" userId="c6e11124-9036-4c0d-98e8-86b1d195ae8c" providerId="ADAL" clId="{705E5FD4-E6BF-470C-9B69-23C4256D47F7}" dt="2023-12-03T00:17:25.686" v="2355" actId="14100"/>
          <ac:spMkLst>
            <pc:docMk/>
            <pc:sldMk cId="4026755547" sldId="327"/>
            <ac:spMk id="45" creationId="{C0C2EA95-11D0-D9BC-E6E7-60E365DE7CC0}"/>
          </ac:spMkLst>
        </pc:spChg>
        <pc:spChg chg="add mod">
          <ac:chgData name="Sara Maria Sustelo Santos" userId="c6e11124-9036-4c0d-98e8-86b1d195ae8c" providerId="ADAL" clId="{705E5FD4-E6BF-470C-9B69-23C4256D47F7}" dt="2023-12-03T15:10:52.384" v="2590" actId="1035"/>
          <ac:spMkLst>
            <pc:docMk/>
            <pc:sldMk cId="4026755547" sldId="327"/>
            <ac:spMk id="48" creationId="{2CE85DB5-FC63-D240-D220-009AECCF888F}"/>
          </ac:spMkLst>
        </pc:spChg>
        <pc:spChg chg="add del mod">
          <ac:chgData name="Sara Maria Sustelo Santos" userId="c6e11124-9036-4c0d-98e8-86b1d195ae8c" providerId="ADAL" clId="{705E5FD4-E6BF-470C-9B69-23C4256D47F7}" dt="2023-12-03T20:09:16.111" v="11462" actId="478"/>
          <ac:spMkLst>
            <pc:docMk/>
            <pc:sldMk cId="4026755547" sldId="327"/>
            <ac:spMk id="50" creationId="{7F441C28-B49A-739E-DA0C-27A4B934C626}"/>
          </ac:spMkLst>
        </pc:spChg>
        <pc:spChg chg="mod">
          <ac:chgData name="Sara Maria Sustelo Santos" userId="c6e11124-9036-4c0d-98e8-86b1d195ae8c" providerId="ADAL" clId="{705E5FD4-E6BF-470C-9B69-23C4256D47F7}" dt="2023-12-03T00:16:43.967" v="2349" actId="207"/>
          <ac:spMkLst>
            <pc:docMk/>
            <pc:sldMk cId="4026755547" sldId="327"/>
            <ac:spMk id="52" creationId="{CBA9EE92-908E-946B-C1BD-6C8EF24EFABB}"/>
          </ac:spMkLst>
        </pc:spChg>
        <pc:spChg chg="add mod">
          <ac:chgData name="Sara Maria Sustelo Santos" userId="c6e11124-9036-4c0d-98e8-86b1d195ae8c" providerId="ADAL" clId="{705E5FD4-E6BF-470C-9B69-23C4256D47F7}" dt="2023-12-03T16:15:58.769" v="2748" actId="57"/>
          <ac:spMkLst>
            <pc:docMk/>
            <pc:sldMk cId="4026755547" sldId="327"/>
            <ac:spMk id="53" creationId="{DFD88D9F-0836-EBD6-315B-576C05F1403E}"/>
          </ac:spMkLst>
        </pc:spChg>
        <pc:spChg chg="add mod">
          <ac:chgData name="Sara Maria Sustelo Santos" userId="c6e11124-9036-4c0d-98e8-86b1d195ae8c" providerId="ADAL" clId="{705E5FD4-E6BF-470C-9B69-23C4256D47F7}" dt="2023-12-03T20:09:13.544" v="11461" actId="27636"/>
          <ac:spMkLst>
            <pc:docMk/>
            <pc:sldMk cId="4026755547" sldId="327"/>
            <ac:spMk id="55" creationId="{4413E58B-F843-9EB9-8885-2E8C48F55BD9}"/>
          </ac:spMkLst>
        </pc:spChg>
        <pc:spChg chg="add mod">
          <ac:chgData name="Sara Maria Sustelo Santos" userId="c6e11124-9036-4c0d-98e8-86b1d195ae8c" providerId="ADAL" clId="{705E5FD4-E6BF-470C-9B69-23C4256D47F7}" dt="2023-12-03T18:19:09.196" v="8456"/>
          <ac:spMkLst>
            <pc:docMk/>
            <pc:sldMk cId="4026755547" sldId="327"/>
            <ac:spMk id="57" creationId="{01432777-4BB1-4711-0486-7580ACDAC23E}"/>
          </ac:spMkLst>
        </pc:spChg>
        <pc:spChg chg="add mod">
          <ac:chgData name="Sara Maria Sustelo Santos" userId="c6e11124-9036-4c0d-98e8-86b1d195ae8c" providerId="ADAL" clId="{705E5FD4-E6BF-470C-9B69-23C4256D47F7}" dt="2023-12-03T18:19:09.196" v="8456"/>
          <ac:spMkLst>
            <pc:docMk/>
            <pc:sldMk cId="4026755547" sldId="327"/>
            <ac:spMk id="59" creationId="{1FBAE5A5-C2CE-CD09-9B48-B7D31595F8CE}"/>
          </ac:spMkLst>
        </pc:spChg>
        <pc:spChg chg="add del mod">
          <ac:chgData name="Sara Maria Sustelo Santos" userId="c6e11124-9036-4c0d-98e8-86b1d195ae8c" providerId="ADAL" clId="{705E5FD4-E6BF-470C-9B69-23C4256D47F7}" dt="2023-12-03T20:09:35.556" v="11468" actId="478"/>
          <ac:spMkLst>
            <pc:docMk/>
            <pc:sldMk cId="4026755547" sldId="327"/>
            <ac:spMk id="60" creationId="{C3B4A7D7-3B4E-5D6F-D031-0EE2DCC9ECEC}"/>
          </ac:spMkLst>
        </pc:spChg>
        <pc:spChg chg="mod topLvl">
          <ac:chgData name="Sara Maria Sustelo Santos" userId="c6e11124-9036-4c0d-98e8-86b1d195ae8c" providerId="ADAL" clId="{705E5FD4-E6BF-470C-9B69-23C4256D47F7}" dt="2023-12-03T20:07:07.507" v="11251" actId="404"/>
          <ac:spMkLst>
            <pc:docMk/>
            <pc:sldMk cId="4026755547" sldId="327"/>
            <ac:spMk id="61" creationId="{59FC91F2-9942-E45E-83A1-A57465B062EB}"/>
          </ac:spMkLst>
        </pc:spChg>
        <pc:spChg chg="add del mod topLvl">
          <ac:chgData name="Sara Maria Sustelo Santos" userId="c6e11124-9036-4c0d-98e8-86b1d195ae8c" providerId="ADAL" clId="{705E5FD4-E6BF-470C-9B69-23C4256D47F7}" dt="2023-12-03T00:16:46.226" v="2350" actId="207"/>
          <ac:spMkLst>
            <pc:docMk/>
            <pc:sldMk cId="4026755547" sldId="327"/>
            <ac:spMk id="63" creationId="{E2D5B23B-7498-829C-0E72-B527E433E57F}"/>
          </ac:spMkLst>
        </pc:spChg>
        <pc:spChg chg="add mod">
          <ac:chgData name="Sara Maria Sustelo Santos" userId="c6e11124-9036-4c0d-98e8-86b1d195ae8c" providerId="ADAL" clId="{705E5FD4-E6BF-470C-9B69-23C4256D47F7}" dt="2023-12-03T00:10:38.186" v="2184" actId="14100"/>
          <ac:spMkLst>
            <pc:docMk/>
            <pc:sldMk cId="4026755547" sldId="327"/>
            <ac:spMk id="224" creationId="{7F88EB44-0AEE-5170-A48A-D9664968D803}"/>
          </ac:spMkLst>
        </pc:spChg>
        <pc:spChg chg="mod">
          <ac:chgData name="Sara Maria Sustelo Santos" userId="c6e11124-9036-4c0d-98e8-86b1d195ae8c" providerId="ADAL" clId="{705E5FD4-E6BF-470C-9B69-23C4256D47F7}" dt="2023-12-03T00:15:01.509" v="2346" actId="14100"/>
          <ac:spMkLst>
            <pc:docMk/>
            <pc:sldMk cId="4026755547" sldId="327"/>
            <ac:spMk id="227" creationId="{C9B3EB63-37E5-4CC1-2721-27299668523A}"/>
          </ac:spMkLst>
        </pc:spChg>
        <pc:spChg chg="mod topLvl">
          <ac:chgData name="Sara Maria Sustelo Santos" userId="c6e11124-9036-4c0d-98e8-86b1d195ae8c" providerId="ADAL" clId="{705E5FD4-E6BF-470C-9B69-23C4256D47F7}" dt="2023-12-03T00:02:45.917" v="1511" actId="20577"/>
          <ac:spMkLst>
            <pc:docMk/>
            <pc:sldMk cId="4026755547" sldId="327"/>
            <ac:spMk id="228" creationId="{64C59E0D-E6A6-3412-3D01-2A7CA432A9A0}"/>
          </ac:spMkLst>
        </pc:spChg>
        <pc:spChg chg="add mod">
          <ac:chgData name="Sara Maria Sustelo Santos" userId="c6e11124-9036-4c0d-98e8-86b1d195ae8c" providerId="ADAL" clId="{705E5FD4-E6BF-470C-9B69-23C4256D47F7}" dt="2023-12-03T00:02:19.065" v="1487" actId="1076"/>
          <ac:spMkLst>
            <pc:docMk/>
            <pc:sldMk cId="4026755547" sldId="327"/>
            <ac:spMk id="229" creationId="{E62EA7E7-E176-2FDE-DFAE-3D3C8B995276}"/>
          </ac:spMkLst>
        </pc:spChg>
        <pc:spChg chg="add mod">
          <ac:chgData name="Sara Maria Sustelo Santos" userId="c6e11124-9036-4c0d-98e8-86b1d195ae8c" providerId="ADAL" clId="{705E5FD4-E6BF-470C-9B69-23C4256D47F7}" dt="2023-12-02T23:52:24.488" v="1403" actId="20577"/>
          <ac:spMkLst>
            <pc:docMk/>
            <pc:sldMk cId="4026755547" sldId="327"/>
            <ac:spMk id="232" creationId="{3D5329B3-A164-EB2F-4AE3-69053F533264}"/>
          </ac:spMkLst>
        </pc:spChg>
        <pc:spChg chg="add del mod">
          <ac:chgData name="Sara Maria Sustelo Santos" userId="c6e11124-9036-4c0d-98e8-86b1d195ae8c" providerId="ADAL" clId="{705E5FD4-E6BF-470C-9B69-23C4256D47F7}" dt="2023-12-03T00:10:40.179" v="2185" actId="478"/>
          <ac:spMkLst>
            <pc:docMk/>
            <pc:sldMk cId="4026755547" sldId="327"/>
            <ac:spMk id="237" creationId="{2C718A44-F95C-B12F-CCA8-F2D3305B38C0}"/>
          </ac:spMkLst>
        </pc:spChg>
        <pc:spChg chg="add mod">
          <ac:chgData name="Sara Maria Sustelo Santos" userId="c6e11124-9036-4c0d-98e8-86b1d195ae8c" providerId="ADAL" clId="{705E5FD4-E6BF-470C-9B69-23C4256D47F7}" dt="2023-12-03T00:11:39.308" v="2235" actId="164"/>
          <ac:spMkLst>
            <pc:docMk/>
            <pc:sldMk cId="4026755547" sldId="327"/>
            <ac:spMk id="238" creationId="{295810C6-71DA-ADB1-F9BB-A2612BA6B66D}"/>
          </ac:spMkLst>
        </pc:spChg>
        <pc:spChg chg="add mod">
          <ac:chgData name="Sara Maria Sustelo Santos" userId="c6e11124-9036-4c0d-98e8-86b1d195ae8c" providerId="ADAL" clId="{705E5FD4-E6BF-470C-9B69-23C4256D47F7}" dt="2023-12-02T23:39:10.297" v="1322" actId="20577"/>
          <ac:spMkLst>
            <pc:docMk/>
            <pc:sldMk cId="4026755547" sldId="327"/>
            <ac:spMk id="239" creationId="{293D2B03-B3C4-DA55-570B-9AABBD04B6BF}"/>
          </ac:spMkLst>
        </pc:spChg>
        <pc:spChg chg="add mod">
          <ac:chgData name="Sara Maria Sustelo Santos" userId="c6e11124-9036-4c0d-98e8-86b1d195ae8c" providerId="ADAL" clId="{705E5FD4-E6BF-470C-9B69-23C4256D47F7}" dt="2023-12-03T00:11:39.308" v="2235" actId="164"/>
          <ac:spMkLst>
            <pc:docMk/>
            <pc:sldMk cId="4026755547" sldId="327"/>
            <ac:spMk id="240" creationId="{A82676F6-EF70-16D3-AABE-7BBB9E16B921}"/>
          </ac:spMkLst>
        </pc:spChg>
        <pc:spChg chg="add mod">
          <ac:chgData name="Sara Maria Sustelo Santos" userId="c6e11124-9036-4c0d-98e8-86b1d195ae8c" providerId="ADAL" clId="{705E5FD4-E6BF-470C-9B69-23C4256D47F7}" dt="2023-12-03T00:11:39.308" v="2235" actId="164"/>
          <ac:spMkLst>
            <pc:docMk/>
            <pc:sldMk cId="4026755547" sldId="327"/>
            <ac:spMk id="241" creationId="{E1CCBE0C-7F04-1C99-C6DB-7868DAAED4F3}"/>
          </ac:spMkLst>
        </pc:spChg>
        <pc:spChg chg="add mod">
          <ac:chgData name="Sara Maria Sustelo Santos" userId="c6e11124-9036-4c0d-98e8-86b1d195ae8c" providerId="ADAL" clId="{705E5FD4-E6BF-470C-9B69-23C4256D47F7}" dt="2023-12-03T00:11:39.308" v="2235" actId="164"/>
          <ac:spMkLst>
            <pc:docMk/>
            <pc:sldMk cId="4026755547" sldId="327"/>
            <ac:spMk id="242" creationId="{9E05A628-6158-9ABC-4A3F-24FF3A276B8C}"/>
          </ac:spMkLst>
        </pc:spChg>
        <pc:spChg chg="add mod">
          <ac:chgData name="Sara Maria Sustelo Santos" userId="c6e11124-9036-4c0d-98e8-86b1d195ae8c" providerId="ADAL" clId="{705E5FD4-E6BF-470C-9B69-23C4256D47F7}" dt="2023-12-03T00:11:39.308" v="2235" actId="164"/>
          <ac:spMkLst>
            <pc:docMk/>
            <pc:sldMk cId="4026755547" sldId="327"/>
            <ac:spMk id="243" creationId="{5559FDB0-F1A3-0FDB-3759-FBED36282239}"/>
          </ac:spMkLst>
        </pc:spChg>
        <pc:spChg chg="add mod">
          <ac:chgData name="Sara Maria Sustelo Santos" userId="c6e11124-9036-4c0d-98e8-86b1d195ae8c" providerId="ADAL" clId="{705E5FD4-E6BF-470C-9B69-23C4256D47F7}" dt="2023-12-03T00:11:39.308" v="2235" actId="164"/>
          <ac:spMkLst>
            <pc:docMk/>
            <pc:sldMk cId="4026755547" sldId="327"/>
            <ac:spMk id="244" creationId="{A7D58246-F877-8BD0-777F-F1B2EE48B506}"/>
          </ac:spMkLst>
        </pc:spChg>
        <pc:spChg chg="add mod">
          <ac:chgData name="Sara Maria Sustelo Santos" userId="c6e11124-9036-4c0d-98e8-86b1d195ae8c" providerId="ADAL" clId="{705E5FD4-E6BF-470C-9B69-23C4256D47F7}" dt="2023-12-03T00:11:39.308" v="2235" actId="164"/>
          <ac:spMkLst>
            <pc:docMk/>
            <pc:sldMk cId="4026755547" sldId="327"/>
            <ac:spMk id="245" creationId="{D623E1AF-CAC7-76BE-5ACF-0B6D88C1ECED}"/>
          </ac:spMkLst>
        </pc:spChg>
        <pc:spChg chg="add mod">
          <ac:chgData name="Sara Maria Sustelo Santos" userId="c6e11124-9036-4c0d-98e8-86b1d195ae8c" providerId="ADAL" clId="{705E5FD4-E6BF-470C-9B69-23C4256D47F7}" dt="2023-12-03T00:11:39.308" v="2235" actId="164"/>
          <ac:spMkLst>
            <pc:docMk/>
            <pc:sldMk cId="4026755547" sldId="327"/>
            <ac:spMk id="246" creationId="{CEBFA5AE-54BB-E1E2-2826-B46F781C7529}"/>
          </ac:spMkLst>
        </pc:spChg>
        <pc:spChg chg="add mod">
          <ac:chgData name="Sara Maria Sustelo Santos" userId="c6e11124-9036-4c0d-98e8-86b1d195ae8c" providerId="ADAL" clId="{705E5FD4-E6BF-470C-9B69-23C4256D47F7}" dt="2023-12-03T00:11:39.308" v="2235" actId="164"/>
          <ac:spMkLst>
            <pc:docMk/>
            <pc:sldMk cId="4026755547" sldId="327"/>
            <ac:spMk id="247" creationId="{D2C136EC-45BF-9BB9-E36A-C2B0322E7AF8}"/>
          </ac:spMkLst>
        </pc:spChg>
        <pc:spChg chg="add mod">
          <ac:chgData name="Sara Maria Sustelo Santos" userId="c6e11124-9036-4c0d-98e8-86b1d195ae8c" providerId="ADAL" clId="{705E5FD4-E6BF-470C-9B69-23C4256D47F7}" dt="2023-12-03T00:11:39.308" v="2235" actId="164"/>
          <ac:spMkLst>
            <pc:docMk/>
            <pc:sldMk cId="4026755547" sldId="327"/>
            <ac:spMk id="248" creationId="{5E201454-712C-046F-CCC9-7B83A6ECD551}"/>
          </ac:spMkLst>
        </pc:spChg>
        <pc:spChg chg="add del mod">
          <ac:chgData name="Sara Maria Sustelo Santos" userId="c6e11124-9036-4c0d-98e8-86b1d195ae8c" providerId="ADAL" clId="{705E5FD4-E6BF-470C-9B69-23C4256D47F7}" dt="2023-12-03T16:16:21.601" v="2753" actId="478"/>
          <ac:spMkLst>
            <pc:docMk/>
            <pc:sldMk cId="4026755547" sldId="327"/>
            <ac:spMk id="249" creationId="{3D3A5FDB-CE3C-A913-F2BB-8389C339B896}"/>
          </ac:spMkLst>
        </pc:spChg>
        <pc:spChg chg="mod">
          <ac:chgData name="Sara Maria Sustelo Santos" userId="c6e11124-9036-4c0d-98e8-86b1d195ae8c" providerId="ADAL" clId="{705E5FD4-E6BF-470C-9B69-23C4256D47F7}" dt="2023-12-02T23:57:14.416" v="1455" actId="571"/>
          <ac:spMkLst>
            <pc:docMk/>
            <pc:sldMk cId="4026755547" sldId="327"/>
            <ac:spMk id="252" creationId="{AD968161-8943-8089-8247-33C2CE4B4FCD}"/>
          </ac:spMkLst>
        </pc:spChg>
        <pc:spChg chg="mod">
          <ac:chgData name="Sara Maria Sustelo Santos" userId="c6e11124-9036-4c0d-98e8-86b1d195ae8c" providerId="ADAL" clId="{705E5FD4-E6BF-470C-9B69-23C4256D47F7}" dt="2023-12-02T23:57:14.416" v="1455" actId="571"/>
          <ac:spMkLst>
            <pc:docMk/>
            <pc:sldMk cId="4026755547" sldId="327"/>
            <ac:spMk id="253" creationId="{FBD507A1-AB89-7A81-905A-9773BBF6EEAD}"/>
          </ac:spMkLst>
        </pc:spChg>
        <pc:spChg chg="add mod">
          <ac:chgData name="Sara Maria Sustelo Santos" userId="c6e11124-9036-4c0d-98e8-86b1d195ae8c" providerId="ADAL" clId="{705E5FD4-E6BF-470C-9B69-23C4256D47F7}" dt="2023-12-03T20:09:33.231" v="11467" actId="1076"/>
          <ac:spMkLst>
            <pc:docMk/>
            <pc:sldMk cId="4026755547" sldId="327"/>
            <ac:spMk id="1025" creationId="{85F9E5D5-16F5-16A3-FD94-226DB4F279C9}"/>
          </ac:spMkLst>
        </pc:spChg>
        <pc:spChg chg="mod topLvl">
          <ac:chgData name="Sara Maria Sustelo Santos" userId="c6e11124-9036-4c0d-98e8-86b1d195ae8c" providerId="ADAL" clId="{705E5FD4-E6BF-470C-9B69-23C4256D47F7}" dt="2023-12-03T00:16:37.347" v="2348" actId="207"/>
          <ac:spMkLst>
            <pc:docMk/>
            <pc:sldMk cId="4026755547" sldId="327"/>
            <ac:spMk id="1026" creationId="{627A67DE-E8B3-3440-D609-2631C0528F26}"/>
          </ac:spMkLst>
        </pc:spChg>
        <pc:spChg chg="mod">
          <ac:chgData name="Sara Maria Sustelo Santos" userId="c6e11124-9036-4c0d-98e8-86b1d195ae8c" providerId="ADAL" clId="{705E5FD4-E6BF-470C-9B69-23C4256D47F7}" dt="2023-12-03T00:10:58.387" v="2206" actId="1037"/>
          <ac:spMkLst>
            <pc:docMk/>
            <pc:sldMk cId="4026755547" sldId="327"/>
            <ac:spMk id="1032" creationId="{B9A6FD00-A6FC-DA76-6786-B2CEFAA6F726}"/>
          </ac:spMkLst>
        </pc:spChg>
        <pc:spChg chg="add mod">
          <ac:chgData name="Sara Maria Sustelo Santos" userId="c6e11124-9036-4c0d-98e8-86b1d195ae8c" providerId="ADAL" clId="{705E5FD4-E6BF-470C-9B69-23C4256D47F7}" dt="2023-12-03T21:31:14.760" v="15628" actId="20577"/>
          <ac:spMkLst>
            <pc:docMk/>
            <pc:sldMk cId="4026755547" sldId="327"/>
            <ac:spMk id="1033" creationId="{3458DAA5-38CB-283D-E089-5F738F15903B}"/>
          </ac:spMkLst>
        </pc:spChg>
        <pc:spChg chg="mod">
          <ac:chgData name="Sara Maria Sustelo Santos" userId="c6e11124-9036-4c0d-98e8-86b1d195ae8c" providerId="ADAL" clId="{705E5FD4-E6BF-470C-9B69-23C4256D47F7}" dt="2023-12-03T15:10:43.792" v="2580" actId="571"/>
          <ac:spMkLst>
            <pc:docMk/>
            <pc:sldMk cId="4026755547" sldId="327"/>
            <ac:spMk id="1034" creationId="{C5BF68AA-4536-A3B0-AAE6-2A55D4716BE9}"/>
          </ac:spMkLst>
        </pc:spChg>
        <pc:spChg chg="mod">
          <ac:chgData name="Sara Maria Sustelo Santos" userId="c6e11124-9036-4c0d-98e8-86b1d195ae8c" providerId="ADAL" clId="{705E5FD4-E6BF-470C-9B69-23C4256D47F7}" dt="2023-12-03T15:10:43.792" v="2580" actId="571"/>
          <ac:spMkLst>
            <pc:docMk/>
            <pc:sldMk cId="4026755547" sldId="327"/>
            <ac:spMk id="1035" creationId="{6FDE569F-2E1B-5473-83CD-92035460732C}"/>
          </ac:spMkLst>
        </pc:spChg>
        <pc:spChg chg="mod">
          <ac:chgData name="Sara Maria Sustelo Santos" userId="c6e11124-9036-4c0d-98e8-86b1d195ae8c" providerId="ADAL" clId="{705E5FD4-E6BF-470C-9B69-23C4256D47F7}" dt="2023-12-03T15:10:43.792" v="2580" actId="571"/>
          <ac:spMkLst>
            <pc:docMk/>
            <pc:sldMk cId="4026755547" sldId="327"/>
            <ac:spMk id="1036" creationId="{EAB1ACE0-D304-6E72-9D3F-A26294B3DAB1}"/>
          </ac:spMkLst>
        </pc:spChg>
        <pc:spChg chg="mod">
          <ac:chgData name="Sara Maria Sustelo Santos" userId="c6e11124-9036-4c0d-98e8-86b1d195ae8c" providerId="ADAL" clId="{705E5FD4-E6BF-470C-9B69-23C4256D47F7}" dt="2023-12-02T23:32:28.153" v="1159" actId="1036"/>
          <ac:spMkLst>
            <pc:docMk/>
            <pc:sldMk cId="4026755547" sldId="327"/>
            <ac:spMk id="1057" creationId="{1CDF754F-1D73-016F-22A1-4F0487E3B90E}"/>
          </ac:spMkLst>
        </pc:spChg>
        <pc:spChg chg="add del">
          <ac:chgData name="Sara Maria Sustelo Santos" userId="c6e11124-9036-4c0d-98e8-86b1d195ae8c" providerId="ADAL" clId="{705E5FD4-E6BF-470C-9B69-23C4256D47F7}" dt="2023-12-02T22:54:33.311" v="190" actId="478"/>
          <ac:spMkLst>
            <pc:docMk/>
            <pc:sldMk cId="4026755547" sldId="327"/>
            <ac:spMk id="1060" creationId="{19F0344F-4E59-1694-6300-5659A9B895EB}"/>
          </ac:spMkLst>
        </pc:spChg>
        <pc:spChg chg="del mod">
          <ac:chgData name="Sara Maria Sustelo Santos" userId="c6e11124-9036-4c0d-98e8-86b1d195ae8c" providerId="ADAL" clId="{705E5FD4-E6BF-470C-9B69-23C4256D47F7}" dt="2023-12-03T14:56:52.571" v="2566" actId="21"/>
          <ac:spMkLst>
            <pc:docMk/>
            <pc:sldMk cId="4026755547" sldId="327"/>
            <ac:spMk id="1072" creationId="{D9F0F93C-4F1D-3238-353B-FA4C88EB3EE5}"/>
          </ac:spMkLst>
        </pc:spChg>
        <pc:spChg chg="del">
          <ac:chgData name="Sara Maria Sustelo Santos" userId="c6e11124-9036-4c0d-98e8-86b1d195ae8c" providerId="ADAL" clId="{705E5FD4-E6BF-470C-9B69-23C4256D47F7}" dt="2023-12-03T18:19:08.835" v="8455" actId="478"/>
          <ac:spMkLst>
            <pc:docMk/>
            <pc:sldMk cId="4026755547" sldId="327"/>
            <ac:spMk id="1074" creationId="{061F967C-D5EA-6236-C7B1-C26D605DE23E}"/>
          </ac:spMkLst>
        </pc:spChg>
        <pc:grpChg chg="add del mod">
          <ac:chgData name="Sara Maria Sustelo Santos" userId="c6e11124-9036-4c0d-98e8-86b1d195ae8c" providerId="ADAL" clId="{705E5FD4-E6BF-470C-9B69-23C4256D47F7}" dt="2023-12-02T23:04:35.135" v="397" actId="165"/>
          <ac:grpSpMkLst>
            <pc:docMk/>
            <pc:sldMk cId="4026755547" sldId="327"/>
            <ac:grpSpMk id="2" creationId="{B046F93C-D60F-0672-64A8-AAA4ADAF0993}"/>
          </ac:grpSpMkLst>
        </pc:grpChg>
        <pc:grpChg chg="add del mod ord">
          <ac:chgData name="Sara Maria Sustelo Santos" userId="c6e11124-9036-4c0d-98e8-86b1d195ae8c" providerId="ADAL" clId="{705E5FD4-E6BF-470C-9B69-23C4256D47F7}" dt="2023-12-02T23:17:31.805" v="803" actId="165"/>
          <ac:grpSpMkLst>
            <pc:docMk/>
            <pc:sldMk cId="4026755547" sldId="327"/>
            <ac:grpSpMk id="10" creationId="{0111F13B-42F4-91E9-1B8E-27213476EF55}"/>
          </ac:grpSpMkLst>
        </pc:grpChg>
        <pc:grpChg chg="add del mod">
          <ac:chgData name="Sara Maria Sustelo Santos" userId="c6e11124-9036-4c0d-98e8-86b1d195ae8c" providerId="ADAL" clId="{705E5FD4-E6BF-470C-9B69-23C4256D47F7}" dt="2023-12-03T00:08:21.535" v="2045" actId="478"/>
          <ac:grpSpMkLst>
            <pc:docMk/>
            <pc:sldMk cId="4026755547" sldId="327"/>
            <ac:grpSpMk id="32" creationId="{290A81D5-7A5E-F912-C702-AF4B7D7A11B2}"/>
          </ac:grpSpMkLst>
        </pc:grpChg>
        <pc:grpChg chg="add mod">
          <ac:chgData name="Sara Maria Sustelo Santos" userId="c6e11124-9036-4c0d-98e8-86b1d195ae8c" providerId="ADAL" clId="{705E5FD4-E6BF-470C-9B69-23C4256D47F7}" dt="2023-12-03T00:17:25.686" v="2355" actId="14100"/>
          <ac:grpSpMkLst>
            <pc:docMk/>
            <pc:sldMk cId="4026755547" sldId="327"/>
            <ac:grpSpMk id="35" creationId="{CE296B34-BF9C-7808-82D5-282CDA260277}"/>
          </ac:grpSpMkLst>
        </pc:grpChg>
        <pc:grpChg chg="add del mod">
          <ac:chgData name="Sara Maria Sustelo Santos" userId="c6e11124-9036-4c0d-98e8-86b1d195ae8c" providerId="ADAL" clId="{705E5FD4-E6BF-470C-9B69-23C4256D47F7}" dt="2023-12-03T20:06:54.188" v="11241" actId="478"/>
          <ac:grpSpMkLst>
            <pc:docMk/>
            <pc:sldMk cId="4026755547" sldId="327"/>
            <ac:grpSpMk id="38" creationId="{FC5AFD37-7C1C-16B0-737D-895889F53616}"/>
          </ac:grpSpMkLst>
        </pc:grpChg>
        <pc:grpChg chg="add del mod">
          <ac:chgData name="Sara Maria Sustelo Santos" userId="c6e11124-9036-4c0d-98e8-86b1d195ae8c" providerId="ADAL" clId="{705E5FD4-E6BF-470C-9B69-23C4256D47F7}" dt="2023-12-03T00:08:18.627" v="2043" actId="478"/>
          <ac:grpSpMkLst>
            <pc:docMk/>
            <pc:sldMk cId="4026755547" sldId="327"/>
            <ac:grpSpMk id="42" creationId="{CF016002-C277-5EB3-1B12-BEBC95334B8C}"/>
          </ac:grpSpMkLst>
        </pc:grpChg>
        <pc:grpChg chg="add mod">
          <ac:chgData name="Sara Maria Sustelo Santos" userId="c6e11124-9036-4c0d-98e8-86b1d195ae8c" providerId="ADAL" clId="{705E5FD4-E6BF-470C-9B69-23C4256D47F7}" dt="2023-12-03T00:11:43.102" v="2237" actId="1076"/>
          <ac:grpSpMkLst>
            <pc:docMk/>
            <pc:sldMk cId="4026755547" sldId="327"/>
            <ac:grpSpMk id="46" creationId="{7EFE2E3B-9AC0-3DB7-953A-1C04A79C0C1B}"/>
          </ac:grpSpMkLst>
        </pc:grpChg>
        <pc:grpChg chg="add mod">
          <ac:chgData name="Sara Maria Sustelo Santos" userId="c6e11124-9036-4c0d-98e8-86b1d195ae8c" providerId="ADAL" clId="{705E5FD4-E6BF-470C-9B69-23C4256D47F7}" dt="2023-12-03T00:01:07.128" v="1477" actId="164"/>
          <ac:grpSpMkLst>
            <pc:docMk/>
            <pc:sldMk cId="4026755547" sldId="327"/>
            <ac:grpSpMk id="230" creationId="{CC53FC97-9F11-8539-04CB-C2242AEA5664}"/>
          </ac:grpSpMkLst>
        </pc:grpChg>
        <pc:grpChg chg="add del mod">
          <ac:chgData name="Sara Maria Sustelo Santos" userId="c6e11124-9036-4c0d-98e8-86b1d195ae8c" providerId="ADAL" clId="{705E5FD4-E6BF-470C-9B69-23C4256D47F7}" dt="2023-12-03T00:08:19.461" v="2044" actId="478"/>
          <ac:grpSpMkLst>
            <pc:docMk/>
            <pc:sldMk cId="4026755547" sldId="327"/>
            <ac:grpSpMk id="231" creationId="{CE56C072-CB9D-E9C1-3775-2C0A8DAF5630}"/>
          </ac:grpSpMkLst>
        </pc:grpChg>
        <pc:grpChg chg="add del mod">
          <ac:chgData name="Sara Maria Sustelo Santos" userId="c6e11124-9036-4c0d-98e8-86b1d195ae8c" providerId="ADAL" clId="{705E5FD4-E6BF-470C-9B69-23C4256D47F7}" dt="2023-12-03T20:06:55.997" v="11242" actId="478"/>
          <ac:grpSpMkLst>
            <pc:docMk/>
            <pc:sldMk cId="4026755547" sldId="327"/>
            <ac:grpSpMk id="250" creationId="{F9E628E0-4F8C-AFA0-B97C-2DB0B6717801}"/>
          </ac:grpSpMkLst>
        </pc:grpChg>
        <pc:grpChg chg="add del mod">
          <ac:chgData name="Sara Maria Sustelo Santos" userId="c6e11124-9036-4c0d-98e8-86b1d195ae8c" providerId="ADAL" clId="{705E5FD4-E6BF-470C-9B69-23C4256D47F7}" dt="2023-12-02T23:57:21.359" v="1457" actId="478"/>
          <ac:grpSpMkLst>
            <pc:docMk/>
            <pc:sldMk cId="4026755547" sldId="327"/>
            <ac:grpSpMk id="251" creationId="{07478390-EE01-52B5-A6C5-A59301119B9B}"/>
          </ac:grpSpMkLst>
        </pc:grpChg>
        <pc:grpChg chg="add mod">
          <ac:chgData name="Sara Maria Sustelo Santos" userId="c6e11124-9036-4c0d-98e8-86b1d195ae8c" providerId="ADAL" clId="{705E5FD4-E6BF-470C-9B69-23C4256D47F7}" dt="2023-12-03T00:02:22.027" v="1488" actId="1076"/>
          <ac:grpSpMkLst>
            <pc:docMk/>
            <pc:sldMk cId="4026755547" sldId="327"/>
            <ac:grpSpMk id="255" creationId="{F9C07BBD-74F9-458F-EE83-5A96F658B841}"/>
          </ac:grpSpMkLst>
        </pc:grpChg>
        <pc:grpChg chg="mod">
          <ac:chgData name="Sara Maria Sustelo Santos" userId="c6e11124-9036-4c0d-98e8-86b1d195ae8c" providerId="ADAL" clId="{705E5FD4-E6BF-470C-9B69-23C4256D47F7}" dt="2023-12-02T23:09:48.775" v="458" actId="1037"/>
          <ac:grpSpMkLst>
            <pc:docMk/>
            <pc:sldMk cId="4026755547" sldId="327"/>
            <ac:grpSpMk id="1061" creationId="{2FA533BF-16F1-B12A-F3CD-5704C4ABD43C}"/>
          </ac:grpSpMkLst>
        </pc:grpChg>
        <pc:grpChg chg="mod">
          <ac:chgData name="Sara Maria Sustelo Santos" userId="c6e11124-9036-4c0d-98e8-86b1d195ae8c" providerId="ADAL" clId="{705E5FD4-E6BF-470C-9B69-23C4256D47F7}" dt="2023-12-03T00:20:35.059" v="2443" actId="1037"/>
          <ac:grpSpMkLst>
            <pc:docMk/>
            <pc:sldMk cId="4026755547" sldId="327"/>
            <ac:grpSpMk id="1063" creationId="{2DA01A7F-5422-5D00-B625-0511F26106CE}"/>
          </ac:grpSpMkLst>
        </pc:grpChg>
        <pc:grpChg chg="del mod topLvl">
          <ac:chgData name="Sara Maria Sustelo Santos" userId="c6e11124-9036-4c0d-98e8-86b1d195ae8c" providerId="ADAL" clId="{705E5FD4-E6BF-470C-9B69-23C4256D47F7}" dt="2023-12-03T20:07:31.312" v="11301" actId="478"/>
          <ac:grpSpMkLst>
            <pc:docMk/>
            <pc:sldMk cId="4026755547" sldId="327"/>
            <ac:grpSpMk id="1064" creationId="{CDC6CF36-0033-41E2-25FC-EF687853E11D}"/>
          </ac:grpSpMkLst>
        </pc:grpChg>
        <pc:graphicFrameChg chg="add mod modGraphic">
          <ac:chgData name="Sara Maria Sustelo Santos" userId="c6e11124-9036-4c0d-98e8-86b1d195ae8c" providerId="ADAL" clId="{705E5FD4-E6BF-470C-9B69-23C4256D47F7}" dt="2023-12-03T20:08:21.006" v="11326" actId="1036"/>
          <ac:graphicFrameMkLst>
            <pc:docMk/>
            <pc:sldMk cId="4026755547" sldId="327"/>
            <ac:graphicFrameMk id="1024" creationId="{324C759C-3B26-BA6E-A79C-5ECF0C8E5FBD}"/>
          </ac:graphicFrameMkLst>
        </pc:graphicFrameChg>
        <pc:picChg chg="mod topLvl modCrop">
          <ac:chgData name="Sara Maria Sustelo Santos" userId="c6e11124-9036-4c0d-98e8-86b1d195ae8c" providerId="ADAL" clId="{705E5FD4-E6BF-470C-9B69-23C4256D47F7}" dt="2023-12-02T23:52:42.887" v="1407" actId="14100"/>
          <ac:picMkLst>
            <pc:docMk/>
            <pc:sldMk cId="4026755547" sldId="327"/>
            <ac:picMk id="17" creationId="{FC17FC10-2D01-7C81-0286-C1DEAE02723E}"/>
          </ac:picMkLst>
        </pc:picChg>
        <pc:picChg chg="mod">
          <ac:chgData name="Sara Maria Sustelo Santos" userId="c6e11124-9036-4c0d-98e8-86b1d195ae8c" providerId="ADAL" clId="{705E5FD4-E6BF-470C-9B69-23C4256D47F7}" dt="2023-12-03T15:09:59.972" v="2571" actId="14100"/>
          <ac:picMkLst>
            <pc:docMk/>
            <pc:sldMk cId="4026755547" sldId="327"/>
            <ac:picMk id="25" creationId="{10F270F1-1E6D-1280-5241-18E5FFDAF286}"/>
          </ac:picMkLst>
        </pc:picChg>
        <pc:picChg chg="mod">
          <ac:chgData name="Sara Maria Sustelo Santos" userId="c6e11124-9036-4c0d-98e8-86b1d195ae8c" providerId="ADAL" clId="{705E5FD4-E6BF-470C-9B69-23C4256D47F7}" dt="2023-12-03T15:47:08.141" v="2592" actId="1076"/>
          <ac:picMkLst>
            <pc:docMk/>
            <pc:sldMk cId="4026755547" sldId="327"/>
            <ac:picMk id="43" creationId="{4CCD6AB8-3F9A-C8EB-775F-9FC2D4990076}"/>
          </ac:picMkLst>
        </pc:picChg>
        <pc:picChg chg="add del mod">
          <ac:chgData name="Sara Maria Sustelo Santos" userId="c6e11124-9036-4c0d-98e8-86b1d195ae8c" providerId="ADAL" clId="{705E5FD4-E6BF-470C-9B69-23C4256D47F7}" dt="2023-12-03T00:15:01.920" v="2347" actId="478"/>
          <ac:picMkLst>
            <pc:docMk/>
            <pc:sldMk cId="4026755547" sldId="327"/>
            <ac:picMk id="47" creationId="{B87B6D94-1FAD-3E7A-6E10-EC7C40D35859}"/>
          </ac:picMkLst>
        </pc:picChg>
        <pc:picChg chg="mod modCrop">
          <ac:chgData name="Sara Maria Sustelo Santos" userId="c6e11124-9036-4c0d-98e8-86b1d195ae8c" providerId="ADAL" clId="{705E5FD4-E6BF-470C-9B69-23C4256D47F7}" dt="2023-12-03T16:15:24.728" v="2680" actId="732"/>
          <ac:picMkLst>
            <pc:docMk/>
            <pc:sldMk cId="4026755547" sldId="327"/>
            <ac:picMk id="58" creationId="{F94CA950-4DC0-9E1C-114A-CA43653AD9A4}"/>
          </ac:picMkLst>
        </pc:picChg>
        <pc:picChg chg="add mod">
          <ac:chgData name="Sara Maria Sustelo Santos" userId="c6e11124-9036-4c0d-98e8-86b1d195ae8c" providerId="ADAL" clId="{705E5FD4-E6BF-470C-9B69-23C4256D47F7}" dt="2023-12-03T00:00:58.553" v="1472" actId="1076"/>
          <ac:picMkLst>
            <pc:docMk/>
            <pc:sldMk cId="4026755547" sldId="327"/>
            <ac:picMk id="226" creationId="{0481C748-48CB-6E80-BBF3-A5E09E70A5FD}"/>
          </ac:picMkLst>
        </pc:picChg>
        <pc:picChg chg="add mod">
          <ac:chgData name="Sara Maria Sustelo Santos" userId="c6e11124-9036-4c0d-98e8-86b1d195ae8c" providerId="ADAL" clId="{705E5FD4-E6BF-470C-9B69-23C4256D47F7}" dt="2023-12-03T00:11:39.308" v="2235" actId="164"/>
          <ac:picMkLst>
            <pc:docMk/>
            <pc:sldMk cId="4026755547" sldId="327"/>
            <ac:picMk id="234" creationId="{544B7BD7-E252-F57D-9257-FF577AF10CED}"/>
          </ac:picMkLst>
        </pc:picChg>
        <pc:picChg chg="add mod">
          <ac:chgData name="Sara Maria Sustelo Santos" userId="c6e11124-9036-4c0d-98e8-86b1d195ae8c" providerId="ADAL" clId="{705E5FD4-E6BF-470C-9B69-23C4256D47F7}" dt="2023-12-03T00:11:39.308" v="2235" actId="164"/>
          <ac:picMkLst>
            <pc:docMk/>
            <pc:sldMk cId="4026755547" sldId="327"/>
            <ac:picMk id="236" creationId="{59A70C73-CBB7-1098-7B7D-7201117EBD80}"/>
          </ac:picMkLst>
        </pc:picChg>
        <pc:picChg chg="add mod modCrop">
          <ac:chgData name="Sara Maria Sustelo Santos" userId="c6e11124-9036-4c0d-98e8-86b1d195ae8c" providerId="ADAL" clId="{705E5FD4-E6BF-470C-9B69-23C4256D47F7}" dt="2023-12-03T00:02:06.737" v="1480" actId="1076"/>
          <ac:picMkLst>
            <pc:docMk/>
            <pc:sldMk cId="4026755547" sldId="327"/>
            <ac:picMk id="254" creationId="{52129CEE-1820-5802-E73E-689C89F052C8}"/>
          </ac:picMkLst>
        </pc:picChg>
        <pc:picChg chg="add del mod">
          <ac:chgData name="Sara Maria Sustelo Santos" userId="c6e11124-9036-4c0d-98e8-86b1d195ae8c" providerId="ADAL" clId="{705E5FD4-E6BF-470C-9B69-23C4256D47F7}" dt="2023-12-03T21:14:36.934" v="15079" actId="21"/>
          <ac:picMkLst>
            <pc:docMk/>
            <pc:sldMk cId="4026755547" sldId="327"/>
            <ac:picMk id="1028" creationId="{CAF9DC31-D16F-570E-7755-7C034B5EBB32}"/>
          </ac:picMkLst>
        </pc:picChg>
        <pc:picChg chg="add del">
          <ac:chgData name="Sara Maria Sustelo Santos" userId="c6e11124-9036-4c0d-98e8-86b1d195ae8c" providerId="ADAL" clId="{705E5FD4-E6BF-470C-9B69-23C4256D47F7}" dt="2023-12-03T21:14:36.934" v="15079" actId="21"/>
          <ac:picMkLst>
            <pc:docMk/>
            <pc:sldMk cId="4026755547" sldId="327"/>
            <ac:picMk id="1030" creationId="{29E0DAA5-B4E0-5F4A-A9CA-F1F7EF4B26C4}"/>
          </ac:picMkLst>
        </pc:picChg>
        <pc:picChg chg="del">
          <ac:chgData name="Sara Maria Sustelo Santos" userId="c6e11124-9036-4c0d-98e8-86b1d195ae8c" providerId="ADAL" clId="{705E5FD4-E6BF-470C-9B69-23C4256D47F7}" dt="2023-12-02T22:59:15.563" v="202" actId="478"/>
          <ac:picMkLst>
            <pc:docMk/>
            <pc:sldMk cId="4026755547" sldId="327"/>
            <ac:picMk id="1073" creationId="{7A354D4B-3B44-8B07-F544-84A3B6CD3185}"/>
          </ac:picMkLst>
        </pc:picChg>
        <pc:cxnChg chg="mod topLvl">
          <ac:chgData name="Sara Maria Sustelo Santos" userId="c6e11124-9036-4c0d-98e8-86b1d195ae8c" providerId="ADAL" clId="{705E5FD4-E6BF-470C-9B69-23C4256D47F7}" dt="2023-12-02T23:31:54.073" v="1131" actId="1037"/>
          <ac:cxnSpMkLst>
            <pc:docMk/>
            <pc:sldMk cId="4026755547" sldId="327"/>
            <ac:cxnSpMk id="62" creationId="{3675AC08-967B-2AED-7681-D04494EE1E01}"/>
          </ac:cxnSpMkLst>
        </pc:cxnChg>
        <pc:cxnChg chg="mod topLvl">
          <ac:chgData name="Sara Maria Sustelo Santos" userId="c6e11124-9036-4c0d-98e8-86b1d195ae8c" providerId="ADAL" clId="{705E5FD4-E6BF-470C-9B69-23C4256D47F7}" dt="2023-12-03T00:10:17.532" v="2179" actId="1037"/>
          <ac:cxnSpMkLst>
            <pc:docMk/>
            <pc:sldMk cId="4026755547" sldId="327"/>
            <ac:cxnSpMk id="1031" creationId="{B03623B7-957D-B70D-F0F4-095DDBB5FD39}"/>
          </ac:cxnSpMkLst>
        </pc:cxnChg>
      </pc:sldChg>
      <pc:sldChg chg="addSp delSp modSp mod modNotesTx">
        <pc:chgData name="Sara Maria Sustelo Santos" userId="c6e11124-9036-4c0d-98e8-86b1d195ae8c" providerId="ADAL" clId="{705E5FD4-E6BF-470C-9B69-23C4256D47F7}" dt="2023-12-03T21:12:06.339" v="14992" actId="2161"/>
        <pc:sldMkLst>
          <pc:docMk/>
          <pc:sldMk cId="2940488995" sldId="328"/>
        </pc:sldMkLst>
        <pc:spChg chg="del">
          <ac:chgData name="Sara Maria Sustelo Santos" userId="c6e11124-9036-4c0d-98e8-86b1d195ae8c" providerId="ADAL" clId="{705E5FD4-E6BF-470C-9B69-23C4256D47F7}" dt="2023-12-03T18:19:26.221" v="8460" actId="478"/>
          <ac:spMkLst>
            <pc:docMk/>
            <pc:sldMk cId="2940488995" sldId="328"/>
            <ac:spMk id="2" creationId="{8F617357-4D4D-600D-06A0-5D76B8855FE6}"/>
          </ac:spMkLst>
        </pc:spChg>
        <pc:spChg chg="mod">
          <ac:chgData name="Sara Maria Sustelo Santos" userId="c6e11124-9036-4c0d-98e8-86b1d195ae8c" providerId="ADAL" clId="{705E5FD4-E6BF-470C-9B69-23C4256D47F7}" dt="2023-12-03T20:42:37.918" v="13315" actId="14100"/>
          <ac:spMkLst>
            <pc:docMk/>
            <pc:sldMk cId="2940488995" sldId="328"/>
            <ac:spMk id="8" creationId="{28221214-4642-0ADD-FD83-A903122AC436}"/>
          </ac:spMkLst>
        </pc:spChg>
        <pc:spChg chg="del mod">
          <ac:chgData name="Sara Maria Sustelo Santos" userId="c6e11124-9036-4c0d-98e8-86b1d195ae8c" providerId="ADAL" clId="{705E5FD4-E6BF-470C-9B69-23C4256D47F7}" dt="2023-12-03T20:42:09.176" v="13294" actId="478"/>
          <ac:spMkLst>
            <pc:docMk/>
            <pc:sldMk cId="2940488995" sldId="328"/>
            <ac:spMk id="9" creationId="{F72604D6-14B0-A82C-C98F-F835611920E2}"/>
          </ac:spMkLst>
        </pc:spChg>
        <pc:spChg chg="del mod">
          <ac:chgData name="Sara Maria Sustelo Santos" userId="c6e11124-9036-4c0d-98e8-86b1d195ae8c" providerId="ADAL" clId="{705E5FD4-E6BF-470C-9B69-23C4256D47F7}" dt="2023-12-03T20:42:09.823" v="13295" actId="478"/>
          <ac:spMkLst>
            <pc:docMk/>
            <pc:sldMk cId="2940488995" sldId="328"/>
            <ac:spMk id="10" creationId="{799C293E-8640-B58C-46BD-DF19AE2B19FB}"/>
          </ac:spMkLst>
        </pc:spChg>
        <pc:spChg chg="add mod">
          <ac:chgData name="Sara Maria Sustelo Santos" userId="c6e11124-9036-4c0d-98e8-86b1d195ae8c" providerId="ADAL" clId="{705E5FD4-E6BF-470C-9B69-23C4256D47F7}" dt="2023-12-03T17:57:29.333" v="7715" actId="20577"/>
          <ac:spMkLst>
            <pc:docMk/>
            <pc:sldMk cId="2940488995" sldId="328"/>
            <ac:spMk id="11" creationId="{F8E4A84F-1E37-9FF5-625B-4D345DF23388}"/>
          </ac:spMkLst>
        </pc:spChg>
        <pc:spChg chg="mod">
          <ac:chgData name="Sara Maria Sustelo Santos" userId="c6e11124-9036-4c0d-98e8-86b1d195ae8c" providerId="ADAL" clId="{705E5FD4-E6BF-470C-9B69-23C4256D47F7}" dt="2023-12-03T20:37:09.358" v="13193" actId="1037"/>
          <ac:spMkLst>
            <pc:docMk/>
            <pc:sldMk cId="2940488995" sldId="328"/>
            <ac:spMk id="14" creationId="{BC506893-0449-65A7-C580-3407760D3B9A}"/>
          </ac:spMkLst>
        </pc:spChg>
        <pc:spChg chg="add mod">
          <ac:chgData name="Sara Maria Sustelo Santos" userId="c6e11124-9036-4c0d-98e8-86b1d195ae8c" providerId="ADAL" clId="{705E5FD4-E6BF-470C-9B69-23C4256D47F7}" dt="2023-12-03T18:19:27.354" v="8461"/>
          <ac:spMkLst>
            <pc:docMk/>
            <pc:sldMk cId="2940488995" sldId="328"/>
            <ac:spMk id="15" creationId="{93531439-447A-BC5C-466E-8BCA8D5268EC}"/>
          </ac:spMkLst>
        </pc:spChg>
        <pc:spChg chg="mod">
          <ac:chgData name="Sara Maria Sustelo Santos" userId="c6e11124-9036-4c0d-98e8-86b1d195ae8c" providerId="ADAL" clId="{705E5FD4-E6BF-470C-9B69-23C4256D47F7}" dt="2023-12-03T20:41:42.632" v="13285" actId="164"/>
          <ac:spMkLst>
            <pc:docMk/>
            <pc:sldMk cId="2940488995" sldId="328"/>
            <ac:spMk id="17" creationId="{8D87EEB7-36AE-8F74-0886-01DC4DB610C5}"/>
          </ac:spMkLst>
        </pc:spChg>
        <pc:spChg chg="mod">
          <ac:chgData name="Sara Maria Sustelo Santos" userId="c6e11124-9036-4c0d-98e8-86b1d195ae8c" providerId="ADAL" clId="{705E5FD4-E6BF-470C-9B69-23C4256D47F7}" dt="2023-12-03T20:41:42.632" v="13285" actId="164"/>
          <ac:spMkLst>
            <pc:docMk/>
            <pc:sldMk cId="2940488995" sldId="328"/>
            <ac:spMk id="18" creationId="{40064A7D-584B-1274-B7E4-E972DDBD2797}"/>
          </ac:spMkLst>
        </pc:spChg>
        <pc:spChg chg="add mod">
          <ac:chgData name="Sara Maria Sustelo Santos" userId="c6e11124-9036-4c0d-98e8-86b1d195ae8c" providerId="ADAL" clId="{705E5FD4-E6BF-470C-9B69-23C4256D47F7}" dt="2023-12-03T18:19:27.354" v="8461"/>
          <ac:spMkLst>
            <pc:docMk/>
            <pc:sldMk cId="2940488995" sldId="328"/>
            <ac:spMk id="19" creationId="{C7066DC8-348F-6CF8-686D-618403BAD06F}"/>
          </ac:spMkLst>
        </pc:spChg>
        <pc:spChg chg="mod ord">
          <ac:chgData name="Sara Maria Sustelo Santos" userId="c6e11124-9036-4c0d-98e8-86b1d195ae8c" providerId="ADAL" clId="{705E5FD4-E6BF-470C-9B69-23C4256D47F7}" dt="2023-12-03T17:56:38.825" v="7677" actId="1076"/>
          <ac:spMkLst>
            <pc:docMk/>
            <pc:sldMk cId="2940488995" sldId="328"/>
            <ac:spMk id="20" creationId="{07FAD761-7543-DA69-9FED-7FE196453311}"/>
          </ac:spMkLst>
        </pc:spChg>
        <pc:spChg chg="mod">
          <ac:chgData name="Sara Maria Sustelo Santos" userId="c6e11124-9036-4c0d-98e8-86b1d195ae8c" providerId="ADAL" clId="{705E5FD4-E6BF-470C-9B69-23C4256D47F7}" dt="2023-12-03T20:41:42.632" v="13285" actId="164"/>
          <ac:spMkLst>
            <pc:docMk/>
            <pc:sldMk cId="2940488995" sldId="328"/>
            <ac:spMk id="21" creationId="{F6710467-AF7E-8734-4AC5-DC4BDA226A89}"/>
          </ac:spMkLst>
        </pc:spChg>
        <pc:spChg chg="mod">
          <ac:chgData name="Sara Maria Sustelo Santos" userId="c6e11124-9036-4c0d-98e8-86b1d195ae8c" providerId="ADAL" clId="{705E5FD4-E6BF-470C-9B69-23C4256D47F7}" dt="2023-12-03T20:41:42.632" v="13285" actId="164"/>
          <ac:spMkLst>
            <pc:docMk/>
            <pc:sldMk cId="2940488995" sldId="328"/>
            <ac:spMk id="22" creationId="{8AA99BE3-2775-5871-DD08-F90433E52ED5}"/>
          </ac:spMkLst>
        </pc:spChg>
        <pc:spChg chg="mod">
          <ac:chgData name="Sara Maria Sustelo Santos" userId="c6e11124-9036-4c0d-98e8-86b1d195ae8c" providerId="ADAL" clId="{705E5FD4-E6BF-470C-9B69-23C4256D47F7}" dt="2023-12-03T20:41:42.632" v="13285" actId="164"/>
          <ac:spMkLst>
            <pc:docMk/>
            <pc:sldMk cId="2940488995" sldId="328"/>
            <ac:spMk id="23" creationId="{DD06F813-7F0A-9DA2-F4D6-2204F55D30E7}"/>
          </ac:spMkLst>
        </pc:spChg>
        <pc:spChg chg="mod">
          <ac:chgData name="Sara Maria Sustelo Santos" userId="c6e11124-9036-4c0d-98e8-86b1d195ae8c" providerId="ADAL" clId="{705E5FD4-E6BF-470C-9B69-23C4256D47F7}" dt="2023-12-03T21:09:26.429" v="14810" actId="13926"/>
          <ac:spMkLst>
            <pc:docMk/>
            <pc:sldMk cId="2940488995" sldId="328"/>
            <ac:spMk id="26" creationId="{19943644-225F-95CB-6423-C39D98FB9A60}"/>
          </ac:spMkLst>
        </pc:spChg>
        <pc:spChg chg="mod">
          <ac:chgData name="Sara Maria Sustelo Santos" userId="c6e11124-9036-4c0d-98e8-86b1d195ae8c" providerId="ADAL" clId="{705E5FD4-E6BF-470C-9B69-23C4256D47F7}" dt="2023-12-03T20:41:42.632" v="13285" actId="164"/>
          <ac:spMkLst>
            <pc:docMk/>
            <pc:sldMk cId="2940488995" sldId="328"/>
            <ac:spMk id="29" creationId="{EFDA52E7-1E06-8D56-8444-5FB97BCB9400}"/>
          </ac:spMkLst>
        </pc:spChg>
        <pc:spChg chg="mod">
          <ac:chgData name="Sara Maria Sustelo Santos" userId="c6e11124-9036-4c0d-98e8-86b1d195ae8c" providerId="ADAL" clId="{705E5FD4-E6BF-470C-9B69-23C4256D47F7}" dt="2023-12-03T20:41:42.632" v="13285" actId="164"/>
          <ac:spMkLst>
            <pc:docMk/>
            <pc:sldMk cId="2940488995" sldId="328"/>
            <ac:spMk id="30" creationId="{E0A67116-78FB-15F6-48B9-658AF6FE36A6}"/>
          </ac:spMkLst>
        </pc:spChg>
        <pc:spChg chg="mod">
          <ac:chgData name="Sara Maria Sustelo Santos" userId="c6e11124-9036-4c0d-98e8-86b1d195ae8c" providerId="ADAL" clId="{705E5FD4-E6BF-470C-9B69-23C4256D47F7}" dt="2023-12-03T20:41:42.632" v="13285" actId="164"/>
          <ac:spMkLst>
            <pc:docMk/>
            <pc:sldMk cId="2940488995" sldId="328"/>
            <ac:spMk id="31" creationId="{3CB7EEAB-3227-362E-7B17-90BF7825213C}"/>
          </ac:spMkLst>
        </pc:spChg>
        <pc:spChg chg="del mod topLvl">
          <ac:chgData name="Sara Maria Sustelo Santos" userId="c6e11124-9036-4c0d-98e8-86b1d195ae8c" providerId="ADAL" clId="{705E5FD4-E6BF-470C-9B69-23C4256D47F7}" dt="2023-12-03T20:46:33.238" v="13425" actId="478"/>
          <ac:spMkLst>
            <pc:docMk/>
            <pc:sldMk cId="2940488995" sldId="328"/>
            <ac:spMk id="32" creationId="{0EB6BB25-CF25-58F9-7231-56F56ACB5420}"/>
          </ac:spMkLst>
        </pc:spChg>
        <pc:spChg chg="del mod topLvl">
          <ac:chgData name="Sara Maria Sustelo Santos" userId="c6e11124-9036-4c0d-98e8-86b1d195ae8c" providerId="ADAL" clId="{705E5FD4-E6BF-470C-9B69-23C4256D47F7}" dt="2023-12-03T20:46:33.238" v="13425" actId="478"/>
          <ac:spMkLst>
            <pc:docMk/>
            <pc:sldMk cId="2940488995" sldId="328"/>
            <ac:spMk id="33" creationId="{DA07E024-9CA1-D216-390B-E998284640A0}"/>
          </ac:spMkLst>
        </pc:spChg>
        <pc:spChg chg="del mod topLvl">
          <ac:chgData name="Sara Maria Sustelo Santos" userId="c6e11124-9036-4c0d-98e8-86b1d195ae8c" providerId="ADAL" clId="{705E5FD4-E6BF-470C-9B69-23C4256D47F7}" dt="2023-12-03T20:46:33.238" v="13425" actId="478"/>
          <ac:spMkLst>
            <pc:docMk/>
            <pc:sldMk cId="2940488995" sldId="328"/>
            <ac:spMk id="34" creationId="{7E7326A5-38AB-9A9F-B0D5-08D0A017398B}"/>
          </ac:spMkLst>
        </pc:spChg>
        <pc:spChg chg="add mod">
          <ac:chgData name="Sara Maria Sustelo Santos" userId="c6e11124-9036-4c0d-98e8-86b1d195ae8c" providerId="ADAL" clId="{705E5FD4-E6BF-470C-9B69-23C4256D47F7}" dt="2023-12-03T20:57:44.572" v="13933" actId="207"/>
          <ac:spMkLst>
            <pc:docMk/>
            <pc:sldMk cId="2940488995" sldId="328"/>
            <ac:spMk id="40" creationId="{25B678BE-D92B-DBD6-5757-5A3558AD4548}"/>
          </ac:spMkLst>
        </pc:spChg>
        <pc:spChg chg="add mod topLvl">
          <ac:chgData name="Sara Maria Sustelo Santos" userId="c6e11124-9036-4c0d-98e8-86b1d195ae8c" providerId="ADAL" clId="{705E5FD4-E6BF-470C-9B69-23C4256D47F7}" dt="2023-12-03T20:50:36.257" v="13568" actId="164"/>
          <ac:spMkLst>
            <pc:docMk/>
            <pc:sldMk cId="2940488995" sldId="328"/>
            <ac:spMk id="41" creationId="{89C2E63C-2A6A-A60C-DD9C-54958A2F4CA3}"/>
          </ac:spMkLst>
        </pc:spChg>
        <pc:spChg chg="add mod topLvl">
          <ac:chgData name="Sara Maria Sustelo Santos" userId="c6e11124-9036-4c0d-98e8-86b1d195ae8c" providerId="ADAL" clId="{705E5FD4-E6BF-470C-9B69-23C4256D47F7}" dt="2023-12-03T20:50:36.257" v="13568" actId="164"/>
          <ac:spMkLst>
            <pc:docMk/>
            <pc:sldMk cId="2940488995" sldId="328"/>
            <ac:spMk id="42" creationId="{EDDBAB63-1366-6BEE-7B47-6CCF6EBA1194}"/>
          </ac:spMkLst>
        </pc:spChg>
        <pc:spChg chg="add mod topLvl">
          <ac:chgData name="Sara Maria Sustelo Santos" userId="c6e11124-9036-4c0d-98e8-86b1d195ae8c" providerId="ADAL" clId="{705E5FD4-E6BF-470C-9B69-23C4256D47F7}" dt="2023-12-03T20:50:36.257" v="13568" actId="164"/>
          <ac:spMkLst>
            <pc:docMk/>
            <pc:sldMk cId="2940488995" sldId="328"/>
            <ac:spMk id="43" creationId="{5D1B5DAF-4007-BACE-A4E9-CEDCFE3D1E2F}"/>
          </ac:spMkLst>
        </pc:spChg>
        <pc:spChg chg="add mod topLvl">
          <ac:chgData name="Sara Maria Sustelo Santos" userId="c6e11124-9036-4c0d-98e8-86b1d195ae8c" providerId="ADAL" clId="{705E5FD4-E6BF-470C-9B69-23C4256D47F7}" dt="2023-12-03T20:50:36.257" v="13568" actId="164"/>
          <ac:spMkLst>
            <pc:docMk/>
            <pc:sldMk cId="2940488995" sldId="328"/>
            <ac:spMk id="44" creationId="{1B2767FD-AEEE-CA0B-ED04-D0B931D79A11}"/>
          </ac:spMkLst>
        </pc:spChg>
        <pc:spChg chg="mod">
          <ac:chgData name="Sara Maria Sustelo Santos" userId="c6e11124-9036-4c0d-98e8-86b1d195ae8c" providerId="ADAL" clId="{705E5FD4-E6BF-470C-9B69-23C4256D47F7}" dt="2023-12-03T20:52:44.689" v="13714" actId="404"/>
          <ac:spMkLst>
            <pc:docMk/>
            <pc:sldMk cId="2940488995" sldId="328"/>
            <ac:spMk id="48" creationId="{D5ED1ABC-DAE2-3805-6D07-628AA0916E62}"/>
          </ac:spMkLst>
        </pc:spChg>
        <pc:spChg chg="del mod">
          <ac:chgData name="Sara Maria Sustelo Santos" userId="c6e11124-9036-4c0d-98e8-86b1d195ae8c" providerId="ADAL" clId="{705E5FD4-E6BF-470C-9B69-23C4256D47F7}" dt="2023-12-03T20:51:22.802" v="13579" actId="478"/>
          <ac:spMkLst>
            <pc:docMk/>
            <pc:sldMk cId="2940488995" sldId="328"/>
            <ac:spMk id="49" creationId="{BD64E80B-2383-DBFF-EAB4-0DE038723E16}"/>
          </ac:spMkLst>
        </pc:spChg>
        <pc:spChg chg="mod">
          <ac:chgData name="Sara Maria Sustelo Santos" userId="c6e11124-9036-4c0d-98e8-86b1d195ae8c" providerId="ADAL" clId="{705E5FD4-E6BF-470C-9B69-23C4256D47F7}" dt="2023-12-03T20:52:44.689" v="13714" actId="404"/>
          <ac:spMkLst>
            <pc:docMk/>
            <pc:sldMk cId="2940488995" sldId="328"/>
            <ac:spMk id="50" creationId="{A84B37BA-EEE0-8B55-19D0-F7B6F6B4DEB7}"/>
          </ac:spMkLst>
        </pc:spChg>
        <pc:spChg chg="del mod">
          <ac:chgData name="Sara Maria Sustelo Santos" userId="c6e11124-9036-4c0d-98e8-86b1d195ae8c" providerId="ADAL" clId="{705E5FD4-E6BF-470C-9B69-23C4256D47F7}" dt="2023-12-03T20:51:22.802" v="13579" actId="478"/>
          <ac:spMkLst>
            <pc:docMk/>
            <pc:sldMk cId="2940488995" sldId="328"/>
            <ac:spMk id="51" creationId="{32001555-6DA8-D6FC-F438-998121DC7E38}"/>
          </ac:spMkLst>
        </pc:spChg>
        <pc:spChg chg="mod">
          <ac:chgData name="Sara Maria Sustelo Santos" userId="c6e11124-9036-4c0d-98e8-86b1d195ae8c" providerId="ADAL" clId="{705E5FD4-E6BF-470C-9B69-23C4256D47F7}" dt="2023-12-03T20:52:39.999" v="13711" actId="404"/>
          <ac:spMkLst>
            <pc:docMk/>
            <pc:sldMk cId="2940488995" sldId="328"/>
            <ac:spMk id="53" creationId="{A86F0C8E-8700-FE4C-B950-53AAD4FA93F5}"/>
          </ac:spMkLst>
        </pc:spChg>
        <pc:spChg chg="mod">
          <ac:chgData name="Sara Maria Sustelo Santos" userId="c6e11124-9036-4c0d-98e8-86b1d195ae8c" providerId="ADAL" clId="{705E5FD4-E6BF-470C-9B69-23C4256D47F7}" dt="2023-12-03T20:52:39.999" v="13711" actId="404"/>
          <ac:spMkLst>
            <pc:docMk/>
            <pc:sldMk cId="2940488995" sldId="328"/>
            <ac:spMk id="54" creationId="{BD4A6A2B-9D0F-6B12-7C2D-88E4A5FDB9BF}"/>
          </ac:spMkLst>
        </pc:spChg>
        <pc:spChg chg="add mod">
          <ac:chgData name="Sara Maria Sustelo Santos" userId="c6e11124-9036-4c0d-98e8-86b1d195ae8c" providerId="ADAL" clId="{705E5FD4-E6BF-470C-9B69-23C4256D47F7}" dt="2023-12-03T20:54:02.261" v="13775" actId="164"/>
          <ac:spMkLst>
            <pc:docMk/>
            <pc:sldMk cId="2940488995" sldId="328"/>
            <ac:spMk id="56" creationId="{5EC8AA1D-7A62-894E-93AC-ADFBA9A963AB}"/>
          </ac:spMkLst>
        </pc:spChg>
        <pc:spChg chg="add mod">
          <ac:chgData name="Sara Maria Sustelo Santos" userId="c6e11124-9036-4c0d-98e8-86b1d195ae8c" providerId="ADAL" clId="{705E5FD4-E6BF-470C-9B69-23C4256D47F7}" dt="2023-12-03T20:54:02.261" v="13775" actId="164"/>
          <ac:spMkLst>
            <pc:docMk/>
            <pc:sldMk cId="2940488995" sldId="328"/>
            <ac:spMk id="57" creationId="{9D8CAA44-B924-4A9C-1FBF-AB5676369941}"/>
          </ac:spMkLst>
        </pc:spChg>
        <pc:spChg chg="mod">
          <ac:chgData name="Sara Maria Sustelo Santos" userId="c6e11124-9036-4c0d-98e8-86b1d195ae8c" providerId="ADAL" clId="{705E5FD4-E6BF-470C-9B69-23C4256D47F7}" dt="2023-12-03T20:41:42.632" v="13285" actId="164"/>
          <ac:spMkLst>
            <pc:docMk/>
            <pc:sldMk cId="2940488995" sldId="328"/>
            <ac:spMk id="61" creationId="{59FC91F2-9942-E45E-83A1-A57465B062EB}"/>
          </ac:spMkLst>
        </pc:spChg>
        <pc:spChg chg="mod">
          <ac:chgData name="Sara Maria Sustelo Santos" userId="c6e11124-9036-4c0d-98e8-86b1d195ae8c" providerId="ADAL" clId="{705E5FD4-E6BF-470C-9B69-23C4256D47F7}" dt="2023-12-03T20:53:58.277" v="13773" actId="571"/>
          <ac:spMkLst>
            <pc:docMk/>
            <pc:sldMk cId="2940488995" sldId="328"/>
            <ac:spMk id="63" creationId="{4A0C8A60-6889-910F-03E6-354A70C646BA}"/>
          </ac:spMkLst>
        </pc:spChg>
        <pc:spChg chg="mod">
          <ac:chgData name="Sara Maria Sustelo Santos" userId="c6e11124-9036-4c0d-98e8-86b1d195ae8c" providerId="ADAL" clId="{705E5FD4-E6BF-470C-9B69-23C4256D47F7}" dt="2023-12-03T20:41:42.632" v="13285" actId="164"/>
          <ac:spMkLst>
            <pc:docMk/>
            <pc:sldMk cId="2940488995" sldId="328"/>
            <ac:spMk id="224" creationId="{C413FEED-0E9A-699A-9BD1-08B5FFE02920}"/>
          </ac:spMkLst>
        </pc:spChg>
        <pc:spChg chg="mod">
          <ac:chgData name="Sara Maria Sustelo Santos" userId="c6e11124-9036-4c0d-98e8-86b1d195ae8c" providerId="ADAL" clId="{705E5FD4-E6BF-470C-9B69-23C4256D47F7}" dt="2023-12-03T20:41:42.632" v="13285" actId="164"/>
          <ac:spMkLst>
            <pc:docMk/>
            <pc:sldMk cId="2940488995" sldId="328"/>
            <ac:spMk id="225" creationId="{D1759702-93FD-5C42-C5FE-79F3F352C9EF}"/>
          </ac:spMkLst>
        </pc:spChg>
        <pc:spChg chg="mod">
          <ac:chgData name="Sara Maria Sustelo Santos" userId="c6e11124-9036-4c0d-98e8-86b1d195ae8c" providerId="ADAL" clId="{705E5FD4-E6BF-470C-9B69-23C4256D47F7}" dt="2023-12-03T20:41:42.632" v="13285" actId="164"/>
          <ac:spMkLst>
            <pc:docMk/>
            <pc:sldMk cId="2940488995" sldId="328"/>
            <ac:spMk id="226" creationId="{0928FB88-74E5-EA92-26E8-35826B8B7378}"/>
          </ac:spMkLst>
        </pc:spChg>
        <pc:spChg chg="mod">
          <ac:chgData name="Sara Maria Sustelo Santos" userId="c6e11124-9036-4c0d-98e8-86b1d195ae8c" providerId="ADAL" clId="{705E5FD4-E6BF-470C-9B69-23C4256D47F7}" dt="2023-12-03T20:57:33.420" v="13928" actId="20577"/>
          <ac:spMkLst>
            <pc:docMk/>
            <pc:sldMk cId="2940488995" sldId="328"/>
            <ac:spMk id="232" creationId="{5901B8AB-1939-8213-6989-CB479429EF24}"/>
          </ac:spMkLst>
        </pc:spChg>
        <pc:spChg chg="mod">
          <ac:chgData name="Sara Maria Sustelo Santos" userId="c6e11124-9036-4c0d-98e8-86b1d195ae8c" providerId="ADAL" clId="{705E5FD4-E6BF-470C-9B69-23C4256D47F7}" dt="2023-12-03T20:42:34.044" v="13314" actId="1038"/>
          <ac:spMkLst>
            <pc:docMk/>
            <pc:sldMk cId="2940488995" sldId="328"/>
            <ac:spMk id="234" creationId="{B79A7A41-EF0B-BDDE-292C-54B5EB2C7533}"/>
          </ac:spMkLst>
        </pc:spChg>
        <pc:spChg chg="mod">
          <ac:chgData name="Sara Maria Sustelo Santos" userId="c6e11124-9036-4c0d-98e8-86b1d195ae8c" providerId="ADAL" clId="{705E5FD4-E6BF-470C-9B69-23C4256D47F7}" dt="2023-12-03T20:57:15.510" v="13913" actId="255"/>
          <ac:spMkLst>
            <pc:docMk/>
            <pc:sldMk cId="2940488995" sldId="328"/>
            <ac:spMk id="235" creationId="{E816D16D-9E90-F8E1-F096-9AE740E8DDAE}"/>
          </ac:spMkLst>
        </pc:spChg>
        <pc:spChg chg="mod">
          <ac:chgData name="Sara Maria Sustelo Santos" userId="c6e11124-9036-4c0d-98e8-86b1d195ae8c" providerId="ADAL" clId="{705E5FD4-E6BF-470C-9B69-23C4256D47F7}" dt="2023-12-03T21:10:45.395" v="14967" actId="1037"/>
          <ac:spMkLst>
            <pc:docMk/>
            <pc:sldMk cId="2940488995" sldId="328"/>
            <ac:spMk id="236" creationId="{278376ED-830A-6745-BAB9-1192DCC4E942}"/>
          </ac:spMkLst>
        </pc:spChg>
        <pc:spChg chg="mod">
          <ac:chgData name="Sara Maria Sustelo Santos" userId="c6e11124-9036-4c0d-98e8-86b1d195ae8c" providerId="ADAL" clId="{705E5FD4-E6BF-470C-9B69-23C4256D47F7}" dt="2023-12-03T21:10:45.395" v="14967" actId="1037"/>
          <ac:spMkLst>
            <pc:docMk/>
            <pc:sldMk cId="2940488995" sldId="328"/>
            <ac:spMk id="237" creationId="{D4349C85-6955-8EA6-1F19-498886618044}"/>
          </ac:spMkLst>
        </pc:spChg>
        <pc:spChg chg="mod">
          <ac:chgData name="Sara Maria Sustelo Santos" userId="c6e11124-9036-4c0d-98e8-86b1d195ae8c" providerId="ADAL" clId="{705E5FD4-E6BF-470C-9B69-23C4256D47F7}" dt="2023-12-03T17:55:17.365" v="7628" actId="20577"/>
          <ac:spMkLst>
            <pc:docMk/>
            <pc:sldMk cId="2940488995" sldId="328"/>
            <ac:spMk id="238" creationId="{5B61FBE2-EF11-5C7A-6A9C-4C26903B503B}"/>
          </ac:spMkLst>
        </pc:spChg>
        <pc:spChg chg="mod">
          <ac:chgData name="Sara Maria Sustelo Santos" userId="c6e11124-9036-4c0d-98e8-86b1d195ae8c" providerId="ADAL" clId="{705E5FD4-E6BF-470C-9B69-23C4256D47F7}" dt="2023-12-03T20:46:54.513" v="13431" actId="14100"/>
          <ac:spMkLst>
            <pc:docMk/>
            <pc:sldMk cId="2940488995" sldId="328"/>
            <ac:spMk id="241" creationId="{F5B21C75-871F-5567-25B2-E969E34D58CE}"/>
          </ac:spMkLst>
        </pc:spChg>
        <pc:spChg chg="mod">
          <ac:chgData name="Sara Maria Sustelo Santos" userId="c6e11124-9036-4c0d-98e8-86b1d195ae8c" providerId="ADAL" clId="{705E5FD4-E6BF-470C-9B69-23C4256D47F7}" dt="2023-12-03T20:47:01.764" v="13471" actId="14100"/>
          <ac:spMkLst>
            <pc:docMk/>
            <pc:sldMk cId="2940488995" sldId="328"/>
            <ac:spMk id="242" creationId="{C54864BE-A004-3451-EE3C-9A91DAE9FC19}"/>
          </ac:spMkLst>
        </pc:spChg>
        <pc:spChg chg="mod">
          <ac:chgData name="Sara Maria Sustelo Santos" userId="c6e11124-9036-4c0d-98e8-86b1d195ae8c" providerId="ADAL" clId="{705E5FD4-E6BF-470C-9B69-23C4256D47F7}" dt="2023-12-03T20:46:49.289" v="13430" actId="14100"/>
          <ac:spMkLst>
            <pc:docMk/>
            <pc:sldMk cId="2940488995" sldId="328"/>
            <ac:spMk id="243" creationId="{EF0EC245-7A32-0F66-5F9A-4324458ABBFC}"/>
          </ac:spMkLst>
        </pc:spChg>
        <pc:spChg chg="del mod">
          <ac:chgData name="Sara Maria Sustelo Santos" userId="c6e11124-9036-4c0d-98e8-86b1d195ae8c" providerId="ADAL" clId="{705E5FD4-E6BF-470C-9B69-23C4256D47F7}" dt="2023-12-03T20:46:41.345" v="13428" actId="478"/>
          <ac:spMkLst>
            <pc:docMk/>
            <pc:sldMk cId="2940488995" sldId="328"/>
            <ac:spMk id="244" creationId="{CD1C4853-833A-77FE-329C-34DAFC50CEBD}"/>
          </ac:spMkLst>
        </pc:spChg>
        <pc:spChg chg="del mod topLvl">
          <ac:chgData name="Sara Maria Sustelo Santos" userId="c6e11124-9036-4c0d-98e8-86b1d195ae8c" providerId="ADAL" clId="{705E5FD4-E6BF-470C-9B69-23C4256D47F7}" dt="2023-12-03T20:46:33.238" v="13425" actId="478"/>
          <ac:spMkLst>
            <pc:docMk/>
            <pc:sldMk cId="2940488995" sldId="328"/>
            <ac:spMk id="247" creationId="{1B9D4805-7246-A3BD-C7E3-3DE04EB49922}"/>
          </ac:spMkLst>
        </pc:spChg>
        <pc:spChg chg="del mod topLvl">
          <ac:chgData name="Sara Maria Sustelo Santos" userId="c6e11124-9036-4c0d-98e8-86b1d195ae8c" providerId="ADAL" clId="{705E5FD4-E6BF-470C-9B69-23C4256D47F7}" dt="2023-12-03T20:46:33.238" v="13425" actId="478"/>
          <ac:spMkLst>
            <pc:docMk/>
            <pc:sldMk cId="2940488995" sldId="328"/>
            <ac:spMk id="248" creationId="{D4650AC8-5615-EA00-92C4-787ADED2A9D4}"/>
          </ac:spMkLst>
        </pc:spChg>
        <pc:spChg chg="del mod topLvl">
          <ac:chgData name="Sara Maria Sustelo Santos" userId="c6e11124-9036-4c0d-98e8-86b1d195ae8c" providerId="ADAL" clId="{705E5FD4-E6BF-470C-9B69-23C4256D47F7}" dt="2023-12-03T20:46:33.238" v="13425" actId="478"/>
          <ac:spMkLst>
            <pc:docMk/>
            <pc:sldMk cId="2940488995" sldId="328"/>
            <ac:spMk id="249" creationId="{7AE89B8D-DD4B-BF66-6F61-0A59CF59F6B3}"/>
          </ac:spMkLst>
        </pc:spChg>
        <pc:spChg chg="del mod topLvl">
          <ac:chgData name="Sara Maria Sustelo Santos" userId="c6e11124-9036-4c0d-98e8-86b1d195ae8c" providerId="ADAL" clId="{705E5FD4-E6BF-470C-9B69-23C4256D47F7}" dt="2023-12-03T20:46:33.238" v="13425" actId="478"/>
          <ac:spMkLst>
            <pc:docMk/>
            <pc:sldMk cId="2940488995" sldId="328"/>
            <ac:spMk id="250" creationId="{16367C98-F25D-ABE4-181F-DBCB9443C575}"/>
          </ac:spMkLst>
        </pc:spChg>
        <pc:spChg chg="del mod topLvl">
          <ac:chgData name="Sara Maria Sustelo Santos" userId="c6e11124-9036-4c0d-98e8-86b1d195ae8c" providerId="ADAL" clId="{705E5FD4-E6BF-470C-9B69-23C4256D47F7}" dt="2023-12-03T20:46:33.238" v="13425" actId="478"/>
          <ac:spMkLst>
            <pc:docMk/>
            <pc:sldMk cId="2940488995" sldId="328"/>
            <ac:spMk id="251" creationId="{80CB70C1-7F1E-B7A2-C574-12CA45E72278}"/>
          </ac:spMkLst>
        </pc:spChg>
        <pc:spChg chg="del mod topLvl">
          <ac:chgData name="Sara Maria Sustelo Santos" userId="c6e11124-9036-4c0d-98e8-86b1d195ae8c" providerId="ADAL" clId="{705E5FD4-E6BF-470C-9B69-23C4256D47F7}" dt="2023-12-03T20:46:33.238" v="13425" actId="478"/>
          <ac:spMkLst>
            <pc:docMk/>
            <pc:sldMk cId="2940488995" sldId="328"/>
            <ac:spMk id="252" creationId="{2ED05321-10E0-7A18-6EDC-95B360E8FAB5}"/>
          </ac:spMkLst>
        </pc:spChg>
        <pc:spChg chg="del mod topLvl">
          <ac:chgData name="Sara Maria Sustelo Santos" userId="c6e11124-9036-4c0d-98e8-86b1d195ae8c" providerId="ADAL" clId="{705E5FD4-E6BF-470C-9B69-23C4256D47F7}" dt="2023-12-03T20:46:33.238" v="13425" actId="478"/>
          <ac:spMkLst>
            <pc:docMk/>
            <pc:sldMk cId="2940488995" sldId="328"/>
            <ac:spMk id="253" creationId="{D98E880F-B037-D0B0-25BF-E73951973355}"/>
          </ac:spMkLst>
        </pc:spChg>
        <pc:spChg chg="del mod topLvl">
          <ac:chgData name="Sara Maria Sustelo Santos" userId="c6e11124-9036-4c0d-98e8-86b1d195ae8c" providerId="ADAL" clId="{705E5FD4-E6BF-470C-9B69-23C4256D47F7}" dt="2023-12-03T20:46:33.238" v="13425" actId="478"/>
          <ac:spMkLst>
            <pc:docMk/>
            <pc:sldMk cId="2940488995" sldId="328"/>
            <ac:spMk id="254" creationId="{DA869334-3234-750D-0DCC-AB2075C2111E}"/>
          </ac:spMkLst>
        </pc:spChg>
        <pc:spChg chg="del mod topLvl">
          <ac:chgData name="Sara Maria Sustelo Santos" userId="c6e11124-9036-4c0d-98e8-86b1d195ae8c" providerId="ADAL" clId="{705E5FD4-E6BF-470C-9B69-23C4256D47F7}" dt="2023-12-03T20:46:33.238" v="13425" actId="478"/>
          <ac:spMkLst>
            <pc:docMk/>
            <pc:sldMk cId="2940488995" sldId="328"/>
            <ac:spMk id="255" creationId="{6C5DF1C6-06A2-F8C0-14B9-73089BAD80B3}"/>
          </ac:spMkLst>
        </pc:spChg>
        <pc:spChg chg="mod">
          <ac:chgData name="Sara Maria Sustelo Santos" userId="c6e11124-9036-4c0d-98e8-86b1d195ae8c" providerId="ADAL" clId="{705E5FD4-E6BF-470C-9B69-23C4256D47F7}" dt="2023-12-03T20:53:58.277" v="13773" actId="571"/>
          <ac:spMkLst>
            <pc:docMk/>
            <pc:sldMk cId="2940488995" sldId="328"/>
            <ac:spMk id="256" creationId="{275D7D2A-54D0-221B-8B29-9CEC285CDB90}"/>
          </ac:spMkLst>
        </pc:spChg>
        <pc:spChg chg="mod">
          <ac:chgData name="Sara Maria Sustelo Santos" userId="c6e11124-9036-4c0d-98e8-86b1d195ae8c" providerId="ADAL" clId="{705E5FD4-E6BF-470C-9B69-23C4256D47F7}" dt="2023-12-03T20:53:58.277" v="13773" actId="571"/>
          <ac:spMkLst>
            <pc:docMk/>
            <pc:sldMk cId="2940488995" sldId="328"/>
            <ac:spMk id="257" creationId="{819CC2D5-E073-BB16-5918-56FFFC12192D}"/>
          </ac:spMkLst>
        </pc:spChg>
        <pc:spChg chg="mod">
          <ac:chgData name="Sara Maria Sustelo Santos" userId="c6e11124-9036-4c0d-98e8-86b1d195ae8c" providerId="ADAL" clId="{705E5FD4-E6BF-470C-9B69-23C4256D47F7}" dt="2023-12-03T20:53:58.277" v="13773" actId="571"/>
          <ac:spMkLst>
            <pc:docMk/>
            <pc:sldMk cId="2940488995" sldId="328"/>
            <ac:spMk id="258" creationId="{FCD9DEF8-162C-637C-5CFF-F56E5F1B472C}"/>
          </ac:spMkLst>
        </pc:spChg>
        <pc:spChg chg="mod">
          <ac:chgData name="Sara Maria Sustelo Santos" userId="c6e11124-9036-4c0d-98e8-86b1d195ae8c" providerId="ADAL" clId="{705E5FD4-E6BF-470C-9B69-23C4256D47F7}" dt="2023-12-03T20:53:58.277" v="13773" actId="571"/>
          <ac:spMkLst>
            <pc:docMk/>
            <pc:sldMk cId="2940488995" sldId="328"/>
            <ac:spMk id="259" creationId="{C529771E-ED58-E9DF-EF3D-E92C6B765434}"/>
          </ac:spMkLst>
        </pc:spChg>
        <pc:spChg chg="mod">
          <ac:chgData name="Sara Maria Sustelo Santos" userId="c6e11124-9036-4c0d-98e8-86b1d195ae8c" providerId="ADAL" clId="{705E5FD4-E6BF-470C-9B69-23C4256D47F7}" dt="2023-12-03T20:53:58.277" v="13773" actId="571"/>
          <ac:spMkLst>
            <pc:docMk/>
            <pc:sldMk cId="2940488995" sldId="328"/>
            <ac:spMk id="260" creationId="{6ACE1619-4481-E7D1-B0A8-567FCF6F7DB7}"/>
          </ac:spMkLst>
        </pc:spChg>
        <pc:spChg chg="mod">
          <ac:chgData name="Sara Maria Sustelo Santos" userId="c6e11124-9036-4c0d-98e8-86b1d195ae8c" providerId="ADAL" clId="{705E5FD4-E6BF-470C-9B69-23C4256D47F7}" dt="2023-12-03T20:53:58.277" v="13773" actId="571"/>
          <ac:spMkLst>
            <pc:docMk/>
            <pc:sldMk cId="2940488995" sldId="328"/>
            <ac:spMk id="261" creationId="{A27A2054-375A-EA52-9A51-89D2285E2A80}"/>
          </ac:spMkLst>
        </pc:spChg>
        <pc:spChg chg="mod">
          <ac:chgData name="Sara Maria Sustelo Santos" userId="c6e11124-9036-4c0d-98e8-86b1d195ae8c" providerId="ADAL" clId="{705E5FD4-E6BF-470C-9B69-23C4256D47F7}" dt="2023-12-03T20:53:58.277" v="13773" actId="571"/>
          <ac:spMkLst>
            <pc:docMk/>
            <pc:sldMk cId="2940488995" sldId="328"/>
            <ac:spMk id="262" creationId="{99C331A0-0B3B-34C9-B855-B2BE3B315C4D}"/>
          </ac:spMkLst>
        </pc:spChg>
        <pc:spChg chg="mod">
          <ac:chgData name="Sara Maria Sustelo Santos" userId="c6e11124-9036-4c0d-98e8-86b1d195ae8c" providerId="ADAL" clId="{705E5FD4-E6BF-470C-9B69-23C4256D47F7}" dt="2023-12-03T20:54:07.670" v="13776" actId="571"/>
          <ac:spMkLst>
            <pc:docMk/>
            <pc:sldMk cId="2940488995" sldId="328"/>
            <ac:spMk id="266" creationId="{0EDB2C2B-3DEB-F5F2-E9A6-D9136932DC57}"/>
          </ac:spMkLst>
        </pc:spChg>
        <pc:spChg chg="mod">
          <ac:chgData name="Sara Maria Sustelo Santos" userId="c6e11124-9036-4c0d-98e8-86b1d195ae8c" providerId="ADAL" clId="{705E5FD4-E6BF-470C-9B69-23C4256D47F7}" dt="2023-12-03T20:54:07.670" v="13776" actId="571"/>
          <ac:spMkLst>
            <pc:docMk/>
            <pc:sldMk cId="2940488995" sldId="328"/>
            <ac:spMk id="267" creationId="{90FEAF41-166F-D5E2-6D5F-1916A77818DF}"/>
          </ac:spMkLst>
        </pc:spChg>
        <pc:spChg chg="mod">
          <ac:chgData name="Sara Maria Sustelo Santos" userId="c6e11124-9036-4c0d-98e8-86b1d195ae8c" providerId="ADAL" clId="{705E5FD4-E6BF-470C-9B69-23C4256D47F7}" dt="2023-12-03T20:54:07.670" v="13776" actId="571"/>
          <ac:spMkLst>
            <pc:docMk/>
            <pc:sldMk cId="2940488995" sldId="328"/>
            <ac:spMk id="271" creationId="{8F61AAD4-46BC-BDF9-353D-F967A06DF630}"/>
          </ac:spMkLst>
        </pc:spChg>
        <pc:spChg chg="mod">
          <ac:chgData name="Sara Maria Sustelo Santos" userId="c6e11124-9036-4c0d-98e8-86b1d195ae8c" providerId="ADAL" clId="{705E5FD4-E6BF-470C-9B69-23C4256D47F7}" dt="2023-12-03T20:54:07.670" v="13776" actId="571"/>
          <ac:spMkLst>
            <pc:docMk/>
            <pc:sldMk cId="2940488995" sldId="328"/>
            <ac:spMk id="272" creationId="{BC08D280-8109-3363-90DA-E30C6B0C1BAC}"/>
          </ac:spMkLst>
        </pc:spChg>
        <pc:spChg chg="mod">
          <ac:chgData name="Sara Maria Sustelo Santos" userId="c6e11124-9036-4c0d-98e8-86b1d195ae8c" providerId="ADAL" clId="{705E5FD4-E6BF-470C-9B69-23C4256D47F7}" dt="2023-12-03T20:54:07.670" v="13776" actId="571"/>
          <ac:spMkLst>
            <pc:docMk/>
            <pc:sldMk cId="2940488995" sldId="328"/>
            <ac:spMk id="273" creationId="{6670FF40-1790-D8CB-F4A8-F4B308FB37ED}"/>
          </ac:spMkLst>
        </pc:spChg>
        <pc:spChg chg="mod">
          <ac:chgData name="Sara Maria Sustelo Santos" userId="c6e11124-9036-4c0d-98e8-86b1d195ae8c" providerId="ADAL" clId="{705E5FD4-E6BF-470C-9B69-23C4256D47F7}" dt="2023-12-03T20:54:07.670" v="13776" actId="571"/>
          <ac:spMkLst>
            <pc:docMk/>
            <pc:sldMk cId="2940488995" sldId="328"/>
            <ac:spMk id="274" creationId="{A3FC554E-1473-7735-7B05-C64EE16D3195}"/>
          </ac:spMkLst>
        </pc:spChg>
        <pc:spChg chg="mod">
          <ac:chgData name="Sara Maria Sustelo Santos" userId="c6e11124-9036-4c0d-98e8-86b1d195ae8c" providerId="ADAL" clId="{705E5FD4-E6BF-470C-9B69-23C4256D47F7}" dt="2023-12-03T20:54:24.140" v="13781" actId="20577"/>
          <ac:spMkLst>
            <pc:docMk/>
            <pc:sldMk cId="2940488995" sldId="328"/>
            <ac:spMk id="275" creationId="{EC0A5F10-AFB6-D60B-5D18-9226B0389330}"/>
          </ac:spMkLst>
        </pc:spChg>
        <pc:spChg chg="mod">
          <ac:chgData name="Sara Maria Sustelo Santos" userId="c6e11124-9036-4c0d-98e8-86b1d195ae8c" providerId="ADAL" clId="{705E5FD4-E6BF-470C-9B69-23C4256D47F7}" dt="2023-12-03T20:54:26.545" v="13784" actId="20577"/>
          <ac:spMkLst>
            <pc:docMk/>
            <pc:sldMk cId="2940488995" sldId="328"/>
            <ac:spMk id="276" creationId="{B9D16E39-53AA-0E94-2C30-DDFB2971FCAB}"/>
          </ac:spMkLst>
        </pc:spChg>
        <pc:spChg chg="mod">
          <ac:chgData name="Sara Maria Sustelo Santos" userId="c6e11124-9036-4c0d-98e8-86b1d195ae8c" providerId="ADAL" clId="{705E5FD4-E6BF-470C-9B69-23C4256D47F7}" dt="2023-12-03T20:54:28.232" v="13787" actId="20577"/>
          <ac:spMkLst>
            <pc:docMk/>
            <pc:sldMk cId="2940488995" sldId="328"/>
            <ac:spMk id="277" creationId="{81A43BD8-550C-F708-107E-F6847AAC4C57}"/>
          </ac:spMkLst>
        </pc:spChg>
        <pc:spChg chg="mod">
          <ac:chgData name="Sara Maria Sustelo Santos" userId="c6e11124-9036-4c0d-98e8-86b1d195ae8c" providerId="ADAL" clId="{705E5FD4-E6BF-470C-9B69-23C4256D47F7}" dt="2023-12-03T20:54:30.639" v="13790" actId="20577"/>
          <ac:spMkLst>
            <pc:docMk/>
            <pc:sldMk cId="2940488995" sldId="328"/>
            <ac:spMk id="278" creationId="{35E3B183-87A6-E44E-4171-55E0653B6232}"/>
          </ac:spMkLst>
        </pc:spChg>
        <pc:spChg chg="mod">
          <ac:chgData name="Sara Maria Sustelo Santos" userId="c6e11124-9036-4c0d-98e8-86b1d195ae8c" providerId="ADAL" clId="{705E5FD4-E6BF-470C-9B69-23C4256D47F7}" dt="2023-12-03T20:54:38.314" v="13794" actId="571"/>
          <ac:spMkLst>
            <pc:docMk/>
            <pc:sldMk cId="2940488995" sldId="328"/>
            <ac:spMk id="281" creationId="{3DC8523E-1A22-C0FF-64AE-844EB817A3AA}"/>
          </ac:spMkLst>
        </pc:spChg>
        <pc:spChg chg="mod">
          <ac:chgData name="Sara Maria Sustelo Santos" userId="c6e11124-9036-4c0d-98e8-86b1d195ae8c" providerId="ADAL" clId="{705E5FD4-E6BF-470C-9B69-23C4256D47F7}" dt="2023-12-03T20:54:38.314" v="13794" actId="571"/>
          <ac:spMkLst>
            <pc:docMk/>
            <pc:sldMk cId="2940488995" sldId="328"/>
            <ac:spMk id="282" creationId="{C4F6D2C6-CE0A-5129-E011-43D025F33A65}"/>
          </ac:spMkLst>
        </pc:spChg>
        <pc:spChg chg="mod">
          <ac:chgData name="Sara Maria Sustelo Santos" userId="c6e11124-9036-4c0d-98e8-86b1d195ae8c" providerId="ADAL" clId="{705E5FD4-E6BF-470C-9B69-23C4256D47F7}" dt="2023-12-03T20:54:38.314" v="13794" actId="571"/>
          <ac:spMkLst>
            <pc:docMk/>
            <pc:sldMk cId="2940488995" sldId="328"/>
            <ac:spMk id="286" creationId="{ECCC7E06-622E-41E6-7C44-FDEE31DF256F}"/>
          </ac:spMkLst>
        </pc:spChg>
        <pc:spChg chg="mod">
          <ac:chgData name="Sara Maria Sustelo Santos" userId="c6e11124-9036-4c0d-98e8-86b1d195ae8c" providerId="ADAL" clId="{705E5FD4-E6BF-470C-9B69-23C4256D47F7}" dt="2023-12-03T20:54:38.314" v="13794" actId="571"/>
          <ac:spMkLst>
            <pc:docMk/>
            <pc:sldMk cId="2940488995" sldId="328"/>
            <ac:spMk id="287" creationId="{7AB28054-FA03-E7EC-2048-EA37E991EE2E}"/>
          </ac:spMkLst>
        </pc:spChg>
        <pc:spChg chg="mod">
          <ac:chgData name="Sara Maria Sustelo Santos" userId="c6e11124-9036-4c0d-98e8-86b1d195ae8c" providerId="ADAL" clId="{705E5FD4-E6BF-470C-9B69-23C4256D47F7}" dt="2023-12-03T20:54:38.314" v="13794" actId="571"/>
          <ac:spMkLst>
            <pc:docMk/>
            <pc:sldMk cId="2940488995" sldId="328"/>
            <ac:spMk id="288" creationId="{58FC483C-DD06-B995-A29A-71AFCACBA337}"/>
          </ac:spMkLst>
        </pc:spChg>
        <pc:spChg chg="mod">
          <ac:chgData name="Sara Maria Sustelo Santos" userId="c6e11124-9036-4c0d-98e8-86b1d195ae8c" providerId="ADAL" clId="{705E5FD4-E6BF-470C-9B69-23C4256D47F7}" dt="2023-12-03T20:54:38.314" v="13794" actId="571"/>
          <ac:spMkLst>
            <pc:docMk/>
            <pc:sldMk cId="2940488995" sldId="328"/>
            <ac:spMk id="289" creationId="{EA6395F6-F533-8763-F4BC-9AA67B6955D9}"/>
          </ac:spMkLst>
        </pc:spChg>
        <pc:spChg chg="mod">
          <ac:chgData name="Sara Maria Sustelo Santos" userId="c6e11124-9036-4c0d-98e8-86b1d195ae8c" providerId="ADAL" clId="{705E5FD4-E6BF-470C-9B69-23C4256D47F7}" dt="2023-12-03T20:54:40.885" v="13798" actId="20577"/>
          <ac:spMkLst>
            <pc:docMk/>
            <pc:sldMk cId="2940488995" sldId="328"/>
            <ac:spMk id="290" creationId="{E7E22889-EB05-E616-84CB-174382A0A685}"/>
          </ac:spMkLst>
        </pc:spChg>
        <pc:spChg chg="mod">
          <ac:chgData name="Sara Maria Sustelo Santos" userId="c6e11124-9036-4c0d-98e8-86b1d195ae8c" providerId="ADAL" clId="{705E5FD4-E6BF-470C-9B69-23C4256D47F7}" dt="2023-12-03T20:54:43.180" v="13800" actId="20577"/>
          <ac:spMkLst>
            <pc:docMk/>
            <pc:sldMk cId="2940488995" sldId="328"/>
            <ac:spMk id="291" creationId="{FAEA0A30-5B4C-5107-0A11-89E5E3713134}"/>
          </ac:spMkLst>
        </pc:spChg>
        <pc:spChg chg="mod">
          <ac:chgData name="Sara Maria Sustelo Santos" userId="c6e11124-9036-4c0d-98e8-86b1d195ae8c" providerId="ADAL" clId="{705E5FD4-E6BF-470C-9B69-23C4256D47F7}" dt="2023-12-03T20:54:45.542" v="13802" actId="20577"/>
          <ac:spMkLst>
            <pc:docMk/>
            <pc:sldMk cId="2940488995" sldId="328"/>
            <ac:spMk id="292" creationId="{5B90BC76-8098-9F1C-0308-41FD2F2B1B97}"/>
          </ac:spMkLst>
        </pc:spChg>
        <pc:spChg chg="mod">
          <ac:chgData name="Sara Maria Sustelo Santos" userId="c6e11124-9036-4c0d-98e8-86b1d195ae8c" providerId="ADAL" clId="{705E5FD4-E6BF-470C-9B69-23C4256D47F7}" dt="2023-12-03T20:54:48.429" v="13805" actId="20577"/>
          <ac:spMkLst>
            <pc:docMk/>
            <pc:sldMk cId="2940488995" sldId="328"/>
            <ac:spMk id="293" creationId="{56954F34-7F77-DB6F-CE8E-005A9025D82D}"/>
          </ac:spMkLst>
        </pc:spChg>
        <pc:spChg chg="mod">
          <ac:chgData name="Sara Maria Sustelo Santos" userId="c6e11124-9036-4c0d-98e8-86b1d195ae8c" providerId="ADAL" clId="{705E5FD4-E6BF-470C-9B69-23C4256D47F7}" dt="2023-12-03T20:56:46.001" v="13867"/>
          <ac:spMkLst>
            <pc:docMk/>
            <pc:sldMk cId="2940488995" sldId="328"/>
            <ac:spMk id="296" creationId="{4E182516-1B29-3475-33DD-444A35FA272D}"/>
          </ac:spMkLst>
        </pc:spChg>
        <pc:spChg chg="mod">
          <ac:chgData name="Sara Maria Sustelo Santos" userId="c6e11124-9036-4c0d-98e8-86b1d195ae8c" providerId="ADAL" clId="{705E5FD4-E6BF-470C-9B69-23C4256D47F7}" dt="2023-12-03T21:10:33.022" v="14924" actId="14100"/>
          <ac:spMkLst>
            <pc:docMk/>
            <pc:sldMk cId="2940488995" sldId="328"/>
            <ac:spMk id="297" creationId="{C1FFC08A-BA32-D0BA-9525-70FB0496109C}"/>
          </ac:spMkLst>
        </pc:spChg>
        <pc:spChg chg="mod">
          <ac:chgData name="Sara Maria Sustelo Santos" userId="c6e11124-9036-4c0d-98e8-86b1d195ae8c" providerId="ADAL" clId="{705E5FD4-E6BF-470C-9B69-23C4256D47F7}" dt="2023-12-03T21:10:39.358" v="14925" actId="14100"/>
          <ac:spMkLst>
            <pc:docMk/>
            <pc:sldMk cId="2940488995" sldId="328"/>
            <ac:spMk id="298" creationId="{B7DA1453-A890-A673-B4E7-857A9543194D}"/>
          </ac:spMkLst>
        </pc:spChg>
        <pc:spChg chg="add mod">
          <ac:chgData name="Sara Maria Sustelo Santos" userId="c6e11124-9036-4c0d-98e8-86b1d195ae8c" providerId="ADAL" clId="{705E5FD4-E6BF-470C-9B69-23C4256D47F7}" dt="2023-12-03T21:03:56.143" v="14391" actId="1036"/>
          <ac:spMkLst>
            <pc:docMk/>
            <pc:sldMk cId="2940488995" sldId="328"/>
            <ac:spMk id="299" creationId="{599B765D-67EA-5D94-BC2D-F58873BD49F8}"/>
          </ac:spMkLst>
        </pc:spChg>
        <pc:spChg chg="add mod">
          <ac:chgData name="Sara Maria Sustelo Santos" userId="c6e11124-9036-4c0d-98e8-86b1d195ae8c" providerId="ADAL" clId="{705E5FD4-E6BF-470C-9B69-23C4256D47F7}" dt="2023-12-03T21:03:40.562" v="14354" actId="1076"/>
          <ac:spMkLst>
            <pc:docMk/>
            <pc:sldMk cId="2940488995" sldId="328"/>
            <ac:spMk id="301" creationId="{B79B2170-932B-5DCB-6317-60CB0B9F6104}"/>
          </ac:spMkLst>
        </pc:spChg>
        <pc:spChg chg="mod">
          <ac:chgData name="Sara Maria Sustelo Santos" userId="c6e11124-9036-4c0d-98e8-86b1d195ae8c" providerId="ADAL" clId="{705E5FD4-E6BF-470C-9B69-23C4256D47F7}" dt="2023-12-03T21:11:08.001" v="14980"/>
          <ac:spMkLst>
            <pc:docMk/>
            <pc:sldMk cId="2940488995" sldId="328"/>
            <ac:spMk id="305" creationId="{FB3E7417-9954-2E66-579B-8CD66806F259}"/>
          </ac:spMkLst>
        </pc:spChg>
        <pc:spChg chg="mod">
          <ac:chgData name="Sara Maria Sustelo Santos" userId="c6e11124-9036-4c0d-98e8-86b1d195ae8c" providerId="ADAL" clId="{705E5FD4-E6BF-470C-9B69-23C4256D47F7}" dt="2023-12-03T21:11:08.001" v="14980"/>
          <ac:spMkLst>
            <pc:docMk/>
            <pc:sldMk cId="2940488995" sldId="328"/>
            <ac:spMk id="306" creationId="{A41FCC73-2F7B-F0E3-4F13-565CB9FC9EF2}"/>
          </ac:spMkLst>
        </pc:spChg>
        <pc:spChg chg="mod">
          <ac:chgData name="Sara Maria Sustelo Santos" userId="c6e11124-9036-4c0d-98e8-86b1d195ae8c" providerId="ADAL" clId="{705E5FD4-E6BF-470C-9B69-23C4256D47F7}" dt="2023-12-03T21:11:08.001" v="14980"/>
          <ac:spMkLst>
            <pc:docMk/>
            <pc:sldMk cId="2940488995" sldId="328"/>
            <ac:spMk id="310" creationId="{ACD83008-130F-3CF0-AD84-F020622BE9A5}"/>
          </ac:spMkLst>
        </pc:spChg>
        <pc:spChg chg="mod">
          <ac:chgData name="Sara Maria Sustelo Santos" userId="c6e11124-9036-4c0d-98e8-86b1d195ae8c" providerId="ADAL" clId="{705E5FD4-E6BF-470C-9B69-23C4256D47F7}" dt="2023-12-03T21:11:08.001" v="14980"/>
          <ac:spMkLst>
            <pc:docMk/>
            <pc:sldMk cId="2940488995" sldId="328"/>
            <ac:spMk id="311" creationId="{A7CB6AB5-6916-9FFD-E0A3-C0FB1FC3660C}"/>
          </ac:spMkLst>
        </pc:spChg>
        <pc:spChg chg="mod">
          <ac:chgData name="Sara Maria Sustelo Santos" userId="c6e11124-9036-4c0d-98e8-86b1d195ae8c" providerId="ADAL" clId="{705E5FD4-E6BF-470C-9B69-23C4256D47F7}" dt="2023-12-03T21:11:08.001" v="14980"/>
          <ac:spMkLst>
            <pc:docMk/>
            <pc:sldMk cId="2940488995" sldId="328"/>
            <ac:spMk id="312" creationId="{9FDEC584-8B7A-CF8D-5124-43AC0AF362AB}"/>
          </ac:spMkLst>
        </pc:spChg>
        <pc:spChg chg="mod">
          <ac:chgData name="Sara Maria Sustelo Santos" userId="c6e11124-9036-4c0d-98e8-86b1d195ae8c" providerId="ADAL" clId="{705E5FD4-E6BF-470C-9B69-23C4256D47F7}" dt="2023-12-03T21:11:08.001" v="14980"/>
          <ac:spMkLst>
            <pc:docMk/>
            <pc:sldMk cId="2940488995" sldId="328"/>
            <ac:spMk id="313" creationId="{2252ED9A-10DA-F26F-C2F5-600B6EC1289B}"/>
          </ac:spMkLst>
        </pc:spChg>
        <pc:spChg chg="mod">
          <ac:chgData name="Sara Maria Sustelo Santos" userId="c6e11124-9036-4c0d-98e8-86b1d195ae8c" providerId="ADAL" clId="{705E5FD4-E6BF-470C-9B69-23C4256D47F7}" dt="2023-12-03T21:11:08.001" v="14980"/>
          <ac:spMkLst>
            <pc:docMk/>
            <pc:sldMk cId="2940488995" sldId="328"/>
            <ac:spMk id="314" creationId="{BE4510DE-CA7E-6B51-1244-E15A23828884}"/>
          </ac:spMkLst>
        </pc:spChg>
        <pc:spChg chg="mod">
          <ac:chgData name="Sara Maria Sustelo Santos" userId="c6e11124-9036-4c0d-98e8-86b1d195ae8c" providerId="ADAL" clId="{705E5FD4-E6BF-470C-9B69-23C4256D47F7}" dt="2023-12-03T21:11:08.001" v="14980"/>
          <ac:spMkLst>
            <pc:docMk/>
            <pc:sldMk cId="2940488995" sldId="328"/>
            <ac:spMk id="315" creationId="{DB034643-88B0-93B4-9A48-01713557F2BD}"/>
          </ac:spMkLst>
        </pc:spChg>
        <pc:spChg chg="mod">
          <ac:chgData name="Sara Maria Sustelo Santos" userId="c6e11124-9036-4c0d-98e8-86b1d195ae8c" providerId="ADAL" clId="{705E5FD4-E6BF-470C-9B69-23C4256D47F7}" dt="2023-12-03T21:11:08.001" v="14980"/>
          <ac:spMkLst>
            <pc:docMk/>
            <pc:sldMk cId="2940488995" sldId="328"/>
            <ac:spMk id="316" creationId="{74E3BFB5-5B91-0E59-7DB6-FF84FF0C7E46}"/>
          </ac:spMkLst>
        </pc:spChg>
        <pc:spChg chg="mod">
          <ac:chgData name="Sara Maria Sustelo Santos" userId="c6e11124-9036-4c0d-98e8-86b1d195ae8c" providerId="ADAL" clId="{705E5FD4-E6BF-470C-9B69-23C4256D47F7}" dt="2023-12-03T21:11:08.001" v="14980"/>
          <ac:spMkLst>
            <pc:docMk/>
            <pc:sldMk cId="2940488995" sldId="328"/>
            <ac:spMk id="317" creationId="{9307333F-F19C-9855-5F88-133208837292}"/>
          </ac:spMkLst>
        </pc:spChg>
        <pc:spChg chg="add mod">
          <ac:chgData name="Sara Maria Sustelo Santos" userId="c6e11124-9036-4c0d-98e8-86b1d195ae8c" providerId="ADAL" clId="{705E5FD4-E6BF-470C-9B69-23C4256D47F7}" dt="2023-12-03T21:11:56.460" v="14990" actId="208"/>
          <ac:spMkLst>
            <pc:docMk/>
            <pc:sldMk cId="2940488995" sldId="328"/>
            <ac:spMk id="319" creationId="{3F93D991-9811-9A71-E84A-3F04F1C34B9B}"/>
          </ac:spMkLst>
        </pc:spChg>
        <pc:grpChg chg="add mod">
          <ac:chgData name="Sara Maria Sustelo Santos" userId="c6e11124-9036-4c0d-98e8-86b1d195ae8c" providerId="ADAL" clId="{705E5FD4-E6BF-470C-9B69-23C4256D47F7}" dt="2023-12-03T21:04:41.800" v="14476" actId="1037"/>
          <ac:grpSpMkLst>
            <pc:docMk/>
            <pc:sldMk cId="2940488995" sldId="328"/>
            <ac:grpSpMk id="38" creationId="{4378CA93-2ADF-5817-D984-9AC9A5EFDA4A}"/>
          </ac:grpSpMkLst>
        </pc:grpChg>
        <pc:grpChg chg="add del mod">
          <ac:chgData name="Sara Maria Sustelo Santos" userId="c6e11124-9036-4c0d-98e8-86b1d195ae8c" providerId="ADAL" clId="{705E5FD4-E6BF-470C-9B69-23C4256D47F7}" dt="2023-12-03T20:50:33.259" v="13563" actId="165"/>
          <ac:grpSpMkLst>
            <pc:docMk/>
            <pc:sldMk cId="2940488995" sldId="328"/>
            <ac:grpSpMk id="45" creationId="{F843A5E4-3753-E6C6-117D-D86A9ECF9D8F}"/>
          </ac:grpSpMkLst>
        </pc:grpChg>
        <pc:grpChg chg="add mod">
          <ac:chgData name="Sara Maria Sustelo Santos" userId="c6e11124-9036-4c0d-98e8-86b1d195ae8c" providerId="ADAL" clId="{705E5FD4-E6BF-470C-9B69-23C4256D47F7}" dt="2023-12-03T20:53:04.115" v="13738" actId="164"/>
          <ac:grpSpMkLst>
            <pc:docMk/>
            <pc:sldMk cId="2940488995" sldId="328"/>
            <ac:grpSpMk id="46" creationId="{E40F7699-184A-E540-5431-4E114D3D56C0}"/>
          </ac:grpSpMkLst>
        </pc:grpChg>
        <pc:grpChg chg="add mod">
          <ac:chgData name="Sara Maria Sustelo Santos" userId="c6e11124-9036-4c0d-98e8-86b1d195ae8c" providerId="ADAL" clId="{705E5FD4-E6BF-470C-9B69-23C4256D47F7}" dt="2023-12-03T20:53:04.115" v="13738" actId="164"/>
          <ac:grpSpMkLst>
            <pc:docMk/>
            <pc:sldMk cId="2940488995" sldId="328"/>
            <ac:grpSpMk id="47" creationId="{4B326CCC-7189-8EC7-DCA2-6CC9C664EF62}"/>
          </ac:grpSpMkLst>
        </pc:grpChg>
        <pc:grpChg chg="add mod">
          <ac:chgData name="Sara Maria Sustelo Santos" userId="c6e11124-9036-4c0d-98e8-86b1d195ae8c" providerId="ADAL" clId="{705E5FD4-E6BF-470C-9B69-23C4256D47F7}" dt="2023-12-03T20:53:04.115" v="13738" actId="164"/>
          <ac:grpSpMkLst>
            <pc:docMk/>
            <pc:sldMk cId="2940488995" sldId="328"/>
            <ac:grpSpMk id="52" creationId="{692CEC82-5203-0EA4-CD39-EBAB11B0987E}"/>
          </ac:grpSpMkLst>
        </pc:grpChg>
        <pc:grpChg chg="add mod">
          <ac:chgData name="Sara Maria Sustelo Santos" userId="c6e11124-9036-4c0d-98e8-86b1d195ae8c" providerId="ADAL" clId="{705E5FD4-E6BF-470C-9B69-23C4256D47F7}" dt="2023-12-03T20:54:02.261" v="13775" actId="164"/>
          <ac:grpSpMkLst>
            <pc:docMk/>
            <pc:sldMk cId="2940488995" sldId="328"/>
            <ac:grpSpMk id="55" creationId="{7FE04568-5BF9-8F76-B232-87537D89AC39}"/>
          </ac:grpSpMkLst>
        </pc:grpChg>
        <pc:grpChg chg="add del mod">
          <ac:chgData name="Sara Maria Sustelo Santos" userId="c6e11124-9036-4c0d-98e8-86b1d195ae8c" providerId="ADAL" clId="{705E5FD4-E6BF-470C-9B69-23C4256D47F7}" dt="2023-12-03T20:53:59.180" v="13774" actId="478"/>
          <ac:grpSpMkLst>
            <pc:docMk/>
            <pc:sldMk cId="2940488995" sldId="328"/>
            <ac:grpSpMk id="58" creationId="{60464D86-26F8-DEC6-DE1E-8605165DB48B}"/>
          </ac:grpSpMkLst>
        </pc:grpChg>
        <pc:grpChg chg="mod">
          <ac:chgData name="Sara Maria Sustelo Santos" userId="c6e11124-9036-4c0d-98e8-86b1d195ae8c" providerId="ADAL" clId="{705E5FD4-E6BF-470C-9B69-23C4256D47F7}" dt="2023-12-03T20:53:58.277" v="13773" actId="571"/>
          <ac:grpSpMkLst>
            <pc:docMk/>
            <pc:sldMk cId="2940488995" sldId="328"/>
            <ac:grpSpMk id="59" creationId="{1C9FC72F-8851-D2EA-B55D-F135FA2017FD}"/>
          </ac:grpSpMkLst>
        </pc:grpChg>
        <pc:grpChg chg="mod">
          <ac:chgData name="Sara Maria Sustelo Santos" userId="c6e11124-9036-4c0d-98e8-86b1d195ae8c" providerId="ADAL" clId="{705E5FD4-E6BF-470C-9B69-23C4256D47F7}" dt="2023-12-03T20:53:58.277" v="13773" actId="571"/>
          <ac:grpSpMkLst>
            <pc:docMk/>
            <pc:sldMk cId="2940488995" sldId="328"/>
            <ac:grpSpMk id="60" creationId="{FD56BC0E-458E-DE0B-31BE-76761C449490}"/>
          </ac:grpSpMkLst>
        </pc:grpChg>
        <pc:grpChg chg="mod">
          <ac:chgData name="Sara Maria Sustelo Santos" userId="c6e11124-9036-4c0d-98e8-86b1d195ae8c" providerId="ADAL" clId="{705E5FD4-E6BF-470C-9B69-23C4256D47F7}" dt="2023-12-03T20:53:58.277" v="13773" actId="571"/>
          <ac:grpSpMkLst>
            <pc:docMk/>
            <pc:sldMk cId="2940488995" sldId="328"/>
            <ac:grpSpMk id="62" creationId="{9773F9A3-ED45-6CC6-1E65-07963C4FD38B}"/>
          </ac:grpSpMkLst>
        </pc:grpChg>
        <pc:grpChg chg="add del mod">
          <ac:chgData name="Sara Maria Sustelo Santos" userId="c6e11124-9036-4c0d-98e8-86b1d195ae8c" providerId="ADAL" clId="{705E5FD4-E6BF-470C-9B69-23C4256D47F7}" dt="2023-12-03T20:56:35.731" v="13862" actId="21"/>
          <ac:grpSpMkLst>
            <pc:docMk/>
            <pc:sldMk cId="2940488995" sldId="328"/>
            <ac:grpSpMk id="233" creationId="{3D1CE003-5BA8-1599-CB43-94641276A84B}"/>
          </ac:grpSpMkLst>
        </pc:grpChg>
        <pc:grpChg chg="add del mod">
          <ac:chgData name="Sara Maria Sustelo Santos" userId="c6e11124-9036-4c0d-98e8-86b1d195ae8c" providerId="ADAL" clId="{705E5FD4-E6BF-470C-9B69-23C4256D47F7}" dt="2023-12-03T20:41:49.758" v="13288" actId="478"/>
          <ac:grpSpMkLst>
            <pc:docMk/>
            <pc:sldMk cId="2940488995" sldId="328"/>
            <ac:grpSpMk id="245" creationId="{6F6E283F-DE48-1BB6-CA88-BF19F281FF99}"/>
          </ac:grpSpMkLst>
        </pc:grpChg>
        <pc:grpChg chg="add del mod">
          <ac:chgData name="Sara Maria Sustelo Santos" userId="c6e11124-9036-4c0d-98e8-86b1d195ae8c" providerId="ADAL" clId="{705E5FD4-E6BF-470C-9B69-23C4256D47F7}" dt="2023-12-03T20:45:55.847" v="13412" actId="165"/>
          <ac:grpSpMkLst>
            <pc:docMk/>
            <pc:sldMk cId="2940488995" sldId="328"/>
            <ac:grpSpMk id="246" creationId="{74C6BDF7-5288-CF5B-9477-531D70F97AF8}"/>
          </ac:grpSpMkLst>
        </pc:grpChg>
        <pc:grpChg chg="add mod">
          <ac:chgData name="Sara Maria Sustelo Santos" userId="c6e11124-9036-4c0d-98e8-86b1d195ae8c" providerId="ADAL" clId="{705E5FD4-E6BF-470C-9B69-23C4256D47F7}" dt="2023-12-03T20:55:49.728" v="13843" actId="1036"/>
          <ac:grpSpMkLst>
            <pc:docMk/>
            <pc:sldMk cId="2940488995" sldId="328"/>
            <ac:grpSpMk id="263" creationId="{CA3F5021-42AF-2E73-91DA-C4C254230200}"/>
          </ac:grpSpMkLst>
        </pc:grpChg>
        <pc:grpChg chg="add del mod">
          <ac:chgData name="Sara Maria Sustelo Santos" userId="c6e11124-9036-4c0d-98e8-86b1d195ae8c" providerId="ADAL" clId="{705E5FD4-E6BF-470C-9B69-23C4256D47F7}" dt="2023-12-03T21:09:55.741" v="14823" actId="478"/>
          <ac:grpSpMkLst>
            <pc:docMk/>
            <pc:sldMk cId="2940488995" sldId="328"/>
            <ac:grpSpMk id="264" creationId="{103CF330-ABD4-638C-9B5B-EBFFAA5B2DB8}"/>
          </ac:grpSpMkLst>
        </pc:grpChg>
        <pc:grpChg chg="mod">
          <ac:chgData name="Sara Maria Sustelo Santos" userId="c6e11124-9036-4c0d-98e8-86b1d195ae8c" providerId="ADAL" clId="{705E5FD4-E6BF-470C-9B69-23C4256D47F7}" dt="2023-12-03T20:54:07.670" v="13776" actId="571"/>
          <ac:grpSpMkLst>
            <pc:docMk/>
            <pc:sldMk cId="2940488995" sldId="328"/>
            <ac:grpSpMk id="265" creationId="{1B0F0E31-C315-4F47-A5FE-1457DBBE69BD}"/>
          </ac:grpSpMkLst>
        </pc:grpChg>
        <pc:grpChg chg="mod">
          <ac:chgData name="Sara Maria Sustelo Santos" userId="c6e11124-9036-4c0d-98e8-86b1d195ae8c" providerId="ADAL" clId="{705E5FD4-E6BF-470C-9B69-23C4256D47F7}" dt="2023-12-03T20:54:07.670" v="13776" actId="571"/>
          <ac:grpSpMkLst>
            <pc:docMk/>
            <pc:sldMk cId="2940488995" sldId="328"/>
            <ac:grpSpMk id="268" creationId="{9257FF09-2B59-90ED-7A28-87C30A7CB625}"/>
          </ac:grpSpMkLst>
        </pc:grpChg>
        <pc:grpChg chg="mod">
          <ac:chgData name="Sara Maria Sustelo Santos" userId="c6e11124-9036-4c0d-98e8-86b1d195ae8c" providerId="ADAL" clId="{705E5FD4-E6BF-470C-9B69-23C4256D47F7}" dt="2023-12-03T20:54:07.670" v="13776" actId="571"/>
          <ac:grpSpMkLst>
            <pc:docMk/>
            <pc:sldMk cId="2940488995" sldId="328"/>
            <ac:grpSpMk id="269" creationId="{971EECDA-E19C-6C30-ED27-FB7399986E16}"/>
          </ac:grpSpMkLst>
        </pc:grpChg>
        <pc:grpChg chg="mod">
          <ac:chgData name="Sara Maria Sustelo Santos" userId="c6e11124-9036-4c0d-98e8-86b1d195ae8c" providerId="ADAL" clId="{705E5FD4-E6BF-470C-9B69-23C4256D47F7}" dt="2023-12-03T20:54:07.670" v="13776" actId="571"/>
          <ac:grpSpMkLst>
            <pc:docMk/>
            <pc:sldMk cId="2940488995" sldId="328"/>
            <ac:grpSpMk id="270" creationId="{9CB179AA-EDCD-A73A-2659-976658B0A9E7}"/>
          </ac:grpSpMkLst>
        </pc:grpChg>
        <pc:grpChg chg="add mod">
          <ac:chgData name="Sara Maria Sustelo Santos" userId="c6e11124-9036-4c0d-98e8-86b1d195ae8c" providerId="ADAL" clId="{705E5FD4-E6BF-470C-9B69-23C4256D47F7}" dt="2023-12-03T21:10:01.639" v="14913" actId="1037"/>
          <ac:grpSpMkLst>
            <pc:docMk/>
            <pc:sldMk cId="2940488995" sldId="328"/>
            <ac:grpSpMk id="279" creationId="{4C26BFFA-8742-120B-5F29-13BB3DA3EC2B}"/>
          </ac:grpSpMkLst>
        </pc:grpChg>
        <pc:grpChg chg="mod">
          <ac:chgData name="Sara Maria Sustelo Santos" userId="c6e11124-9036-4c0d-98e8-86b1d195ae8c" providerId="ADAL" clId="{705E5FD4-E6BF-470C-9B69-23C4256D47F7}" dt="2023-12-03T20:54:38.314" v="13794" actId="571"/>
          <ac:grpSpMkLst>
            <pc:docMk/>
            <pc:sldMk cId="2940488995" sldId="328"/>
            <ac:grpSpMk id="280" creationId="{1D1CD4FB-198A-4CB8-1F5E-2285220E2FA4}"/>
          </ac:grpSpMkLst>
        </pc:grpChg>
        <pc:grpChg chg="mod">
          <ac:chgData name="Sara Maria Sustelo Santos" userId="c6e11124-9036-4c0d-98e8-86b1d195ae8c" providerId="ADAL" clId="{705E5FD4-E6BF-470C-9B69-23C4256D47F7}" dt="2023-12-03T20:54:38.314" v="13794" actId="571"/>
          <ac:grpSpMkLst>
            <pc:docMk/>
            <pc:sldMk cId="2940488995" sldId="328"/>
            <ac:grpSpMk id="283" creationId="{B643802C-1B9D-892A-CC65-ADFF5D8AB4D3}"/>
          </ac:grpSpMkLst>
        </pc:grpChg>
        <pc:grpChg chg="mod">
          <ac:chgData name="Sara Maria Sustelo Santos" userId="c6e11124-9036-4c0d-98e8-86b1d195ae8c" providerId="ADAL" clId="{705E5FD4-E6BF-470C-9B69-23C4256D47F7}" dt="2023-12-03T20:54:38.314" v="13794" actId="571"/>
          <ac:grpSpMkLst>
            <pc:docMk/>
            <pc:sldMk cId="2940488995" sldId="328"/>
            <ac:grpSpMk id="284" creationId="{D8E9F5B0-7D3D-4BED-58CD-74CA94F8BE1B}"/>
          </ac:grpSpMkLst>
        </pc:grpChg>
        <pc:grpChg chg="mod">
          <ac:chgData name="Sara Maria Sustelo Santos" userId="c6e11124-9036-4c0d-98e8-86b1d195ae8c" providerId="ADAL" clId="{705E5FD4-E6BF-470C-9B69-23C4256D47F7}" dt="2023-12-03T20:54:38.314" v="13794" actId="571"/>
          <ac:grpSpMkLst>
            <pc:docMk/>
            <pc:sldMk cId="2940488995" sldId="328"/>
            <ac:grpSpMk id="285" creationId="{1D0BF3ED-DF09-EFB6-4A20-D66340B673D9}"/>
          </ac:grpSpMkLst>
        </pc:grpChg>
        <pc:grpChg chg="add mod">
          <ac:chgData name="Sara Maria Sustelo Santos" userId="c6e11124-9036-4c0d-98e8-86b1d195ae8c" providerId="ADAL" clId="{705E5FD4-E6BF-470C-9B69-23C4256D47F7}" dt="2023-12-03T20:56:46.001" v="13867"/>
          <ac:grpSpMkLst>
            <pc:docMk/>
            <pc:sldMk cId="2940488995" sldId="328"/>
            <ac:grpSpMk id="295" creationId="{3D13FD18-95FE-1A20-09AB-7B7344CDDF5A}"/>
          </ac:grpSpMkLst>
        </pc:grpChg>
        <pc:grpChg chg="add mod">
          <ac:chgData name="Sara Maria Sustelo Santos" userId="c6e11124-9036-4c0d-98e8-86b1d195ae8c" providerId="ADAL" clId="{705E5FD4-E6BF-470C-9B69-23C4256D47F7}" dt="2023-12-03T21:10:57.197" v="14977" actId="1076"/>
          <ac:grpSpMkLst>
            <pc:docMk/>
            <pc:sldMk cId="2940488995" sldId="328"/>
            <ac:grpSpMk id="302" creationId="{0F871C0A-405B-B817-0811-73D10C48C447}"/>
          </ac:grpSpMkLst>
        </pc:grpChg>
        <pc:grpChg chg="add mod">
          <ac:chgData name="Sara Maria Sustelo Santos" userId="c6e11124-9036-4c0d-98e8-86b1d195ae8c" providerId="ADAL" clId="{705E5FD4-E6BF-470C-9B69-23C4256D47F7}" dt="2023-12-03T21:11:12.877" v="14981" actId="1076"/>
          <ac:grpSpMkLst>
            <pc:docMk/>
            <pc:sldMk cId="2940488995" sldId="328"/>
            <ac:grpSpMk id="303" creationId="{AE7BECC6-083E-4C67-8B76-C9392A70DA54}"/>
          </ac:grpSpMkLst>
        </pc:grpChg>
        <pc:grpChg chg="mod">
          <ac:chgData name="Sara Maria Sustelo Santos" userId="c6e11124-9036-4c0d-98e8-86b1d195ae8c" providerId="ADAL" clId="{705E5FD4-E6BF-470C-9B69-23C4256D47F7}" dt="2023-12-03T21:11:08.001" v="14980"/>
          <ac:grpSpMkLst>
            <pc:docMk/>
            <pc:sldMk cId="2940488995" sldId="328"/>
            <ac:grpSpMk id="304" creationId="{EBDD0BF9-5FD6-439A-D6E4-627A825E5197}"/>
          </ac:grpSpMkLst>
        </pc:grpChg>
        <pc:grpChg chg="mod">
          <ac:chgData name="Sara Maria Sustelo Santos" userId="c6e11124-9036-4c0d-98e8-86b1d195ae8c" providerId="ADAL" clId="{705E5FD4-E6BF-470C-9B69-23C4256D47F7}" dt="2023-12-03T21:11:08.001" v="14980"/>
          <ac:grpSpMkLst>
            <pc:docMk/>
            <pc:sldMk cId="2940488995" sldId="328"/>
            <ac:grpSpMk id="307" creationId="{226FFD38-C449-74AC-69B0-7833A228F1AF}"/>
          </ac:grpSpMkLst>
        </pc:grpChg>
        <pc:grpChg chg="mod">
          <ac:chgData name="Sara Maria Sustelo Santos" userId="c6e11124-9036-4c0d-98e8-86b1d195ae8c" providerId="ADAL" clId="{705E5FD4-E6BF-470C-9B69-23C4256D47F7}" dt="2023-12-03T21:11:08.001" v="14980"/>
          <ac:grpSpMkLst>
            <pc:docMk/>
            <pc:sldMk cId="2940488995" sldId="328"/>
            <ac:grpSpMk id="308" creationId="{49ED1D81-504D-2DB4-F44C-122BECB1D058}"/>
          </ac:grpSpMkLst>
        </pc:grpChg>
        <pc:grpChg chg="mod">
          <ac:chgData name="Sara Maria Sustelo Santos" userId="c6e11124-9036-4c0d-98e8-86b1d195ae8c" providerId="ADAL" clId="{705E5FD4-E6BF-470C-9B69-23C4256D47F7}" dt="2023-12-03T21:11:08.001" v="14980"/>
          <ac:grpSpMkLst>
            <pc:docMk/>
            <pc:sldMk cId="2940488995" sldId="328"/>
            <ac:grpSpMk id="309" creationId="{4C437C3E-B67E-FFBE-E2EF-D6636BBEA8A7}"/>
          </ac:grpSpMkLst>
        </pc:grpChg>
        <pc:graphicFrameChg chg="add mod modGraphic">
          <ac:chgData name="Sara Maria Sustelo Santos" userId="c6e11124-9036-4c0d-98e8-86b1d195ae8c" providerId="ADAL" clId="{705E5FD4-E6BF-470C-9B69-23C4256D47F7}" dt="2023-12-03T21:12:06.339" v="14992" actId="2161"/>
          <ac:graphicFrameMkLst>
            <pc:docMk/>
            <pc:sldMk cId="2940488995" sldId="328"/>
            <ac:graphicFrameMk id="24" creationId="{9F4ACEF6-9333-7468-08D3-B1954FAFC510}"/>
          </ac:graphicFrameMkLst>
        </pc:graphicFrameChg>
        <pc:picChg chg="mod">
          <ac:chgData name="Sara Maria Sustelo Santos" userId="c6e11124-9036-4c0d-98e8-86b1d195ae8c" providerId="ADAL" clId="{705E5FD4-E6BF-470C-9B69-23C4256D47F7}" dt="2023-12-03T20:41:42.632" v="13285" actId="164"/>
          <ac:picMkLst>
            <pc:docMk/>
            <pc:sldMk cId="2940488995" sldId="328"/>
            <ac:picMk id="2" creationId="{C1AED457-7A5F-3765-2E35-9D3C422E2340}"/>
          </ac:picMkLst>
        </pc:picChg>
        <pc:picChg chg="mod">
          <ac:chgData name="Sara Maria Sustelo Santos" userId="c6e11124-9036-4c0d-98e8-86b1d195ae8c" providerId="ADAL" clId="{705E5FD4-E6BF-470C-9B69-23C4256D47F7}" dt="2023-12-03T20:37:09.358" v="13193" actId="1037"/>
          <ac:picMkLst>
            <pc:docMk/>
            <pc:sldMk cId="2940488995" sldId="328"/>
            <ac:picMk id="13" creationId="{953DD5D6-D967-D79E-AA22-F5D9266FB9D3}"/>
          </ac:picMkLst>
        </pc:picChg>
        <pc:picChg chg="mod">
          <ac:chgData name="Sara Maria Sustelo Santos" userId="c6e11124-9036-4c0d-98e8-86b1d195ae8c" providerId="ADAL" clId="{705E5FD4-E6BF-470C-9B69-23C4256D47F7}" dt="2023-12-03T21:00:35.796" v="14274" actId="1038"/>
          <ac:picMkLst>
            <pc:docMk/>
            <pc:sldMk cId="2940488995" sldId="328"/>
            <ac:picMk id="18" creationId="{FDBDC702-756B-699E-5833-D4161EA6B100}"/>
          </ac:picMkLst>
        </pc:picChg>
        <pc:picChg chg="add del mod">
          <ac:chgData name="Sara Maria Sustelo Santos" userId="c6e11124-9036-4c0d-98e8-86b1d195ae8c" providerId="ADAL" clId="{705E5FD4-E6BF-470C-9B69-23C4256D47F7}" dt="2023-12-03T20:47:22.718" v="13506" actId="478"/>
          <ac:picMkLst>
            <pc:docMk/>
            <pc:sldMk cId="2940488995" sldId="328"/>
            <ac:picMk id="28" creationId="{8B9A5577-EACB-48D7-BF12-28034DCC6F83}"/>
          </ac:picMkLst>
        </pc:picChg>
        <pc:picChg chg="mod">
          <ac:chgData name="Sara Maria Sustelo Santos" userId="c6e11124-9036-4c0d-98e8-86b1d195ae8c" providerId="ADAL" clId="{705E5FD4-E6BF-470C-9B69-23C4256D47F7}" dt="2023-12-03T21:00:32.015" v="14271" actId="1076"/>
          <ac:picMkLst>
            <pc:docMk/>
            <pc:sldMk cId="2940488995" sldId="328"/>
            <ac:picMk id="33" creationId="{5B75FE33-1C52-8141-AB35-D6328A14CD5B}"/>
          </ac:picMkLst>
        </pc:picChg>
        <pc:picChg chg="del mod topLvl">
          <ac:chgData name="Sara Maria Sustelo Santos" userId="c6e11124-9036-4c0d-98e8-86b1d195ae8c" providerId="ADAL" clId="{705E5FD4-E6BF-470C-9B69-23C4256D47F7}" dt="2023-12-03T20:53:51.782" v="13770" actId="478"/>
          <ac:picMkLst>
            <pc:docMk/>
            <pc:sldMk cId="2940488995" sldId="328"/>
            <ac:picMk id="35" creationId="{22569964-F214-8183-2569-8481B298DDFB}"/>
          </ac:picMkLst>
        </pc:picChg>
        <pc:picChg chg="del mod topLvl">
          <ac:chgData name="Sara Maria Sustelo Santos" userId="c6e11124-9036-4c0d-98e8-86b1d195ae8c" providerId="ADAL" clId="{705E5FD4-E6BF-470C-9B69-23C4256D47F7}" dt="2023-12-03T20:54:49.812" v="13806" actId="478"/>
          <ac:picMkLst>
            <pc:docMk/>
            <pc:sldMk cId="2940488995" sldId="328"/>
            <ac:picMk id="36" creationId="{3BA6ED32-7BA9-D038-0662-61CD600E8774}"/>
          </ac:picMkLst>
        </pc:picChg>
        <pc:picChg chg="del mod topLvl">
          <ac:chgData name="Sara Maria Sustelo Santos" userId="c6e11124-9036-4c0d-98e8-86b1d195ae8c" providerId="ADAL" clId="{705E5FD4-E6BF-470C-9B69-23C4256D47F7}" dt="2023-12-03T20:54:32.676" v="13791" actId="478"/>
          <ac:picMkLst>
            <pc:docMk/>
            <pc:sldMk cId="2940488995" sldId="328"/>
            <ac:picMk id="37" creationId="{93D66CBE-8F34-AEC3-6194-86EC12245DF5}"/>
          </ac:picMkLst>
        </pc:picChg>
        <pc:picChg chg="add mod">
          <ac:chgData name="Sara Maria Sustelo Santos" userId="c6e11124-9036-4c0d-98e8-86b1d195ae8c" providerId="ADAL" clId="{705E5FD4-E6BF-470C-9B69-23C4256D47F7}" dt="2023-12-03T20:57:38.532" v="13930" actId="1076"/>
          <ac:picMkLst>
            <pc:docMk/>
            <pc:sldMk cId="2940488995" sldId="328"/>
            <ac:picMk id="39" creationId="{F58CFBB7-F340-D998-DFB1-196F2CE61FA7}"/>
          </ac:picMkLst>
        </pc:picChg>
        <pc:picChg chg="mod">
          <ac:chgData name="Sara Maria Sustelo Santos" userId="c6e11124-9036-4c0d-98e8-86b1d195ae8c" providerId="ADAL" clId="{705E5FD4-E6BF-470C-9B69-23C4256D47F7}" dt="2023-12-03T21:00:41.734" v="14275" actId="1076"/>
          <ac:picMkLst>
            <pc:docMk/>
            <pc:sldMk cId="2940488995" sldId="328"/>
            <ac:picMk id="59" creationId="{782DDF84-1742-1361-711E-BEBBA1A245D4}"/>
          </ac:picMkLst>
        </pc:picChg>
        <pc:picChg chg="mod">
          <ac:chgData name="Sara Maria Sustelo Santos" userId="c6e11124-9036-4c0d-98e8-86b1d195ae8c" providerId="ADAL" clId="{705E5FD4-E6BF-470C-9B69-23C4256D47F7}" dt="2023-12-03T20:41:42.632" v="13285" actId="164"/>
          <ac:picMkLst>
            <pc:docMk/>
            <pc:sldMk cId="2940488995" sldId="328"/>
            <ac:picMk id="228" creationId="{4ED08529-BE56-C54A-FA3A-E2B692299CC8}"/>
          </ac:picMkLst>
        </pc:picChg>
        <pc:picChg chg="mod">
          <ac:chgData name="Sara Maria Sustelo Santos" userId="c6e11124-9036-4c0d-98e8-86b1d195ae8c" providerId="ADAL" clId="{705E5FD4-E6BF-470C-9B69-23C4256D47F7}" dt="2023-12-03T20:41:42.632" v="13285" actId="164"/>
          <ac:picMkLst>
            <pc:docMk/>
            <pc:sldMk cId="2940488995" sldId="328"/>
            <ac:picMk id="240" creationId="{0753F03D-775C-42ED-AFD6-847234FB280C}"/>
          </ac:picMkLst>
        </pc:picChg>
        <pc:picChg chg="add del mod modCrop">
          <ac:chgData name="Sara Maria Sustelo Santos" userId="c6e11124-9036-4c0d-98e8-86b1d195ae8c" providerId="ADAL" clId="{705E5FD4-E6BF-470C-9B69-23C4256D47F7}" dt="2023-12-03T21:09:50.949" v="14813" actId="478"/>
          <ac:picMkLst>
            <pc:docMk/>
            <pc:sldMk cId="2940488995" sldId="328"/>
            <ac:picMk id="294" creationId="{5441EE5E-A744-2682-3103-A80423787277}"/>
          </ac:picMkLst>
        </pc:picChg>
        <pc:picChg chg="add mod">
          <ac:chgData name="Sara Maria Sustelo Santos" userId="c6e11124-9036-4c0d-98e8-86b1d195ae8c" providerId="ADAL" clId="{705E5FD4-E6BF-470C-9B69-23C4256D47F7}" dt="2023-12-03T21:11:16.141" v="14982" actId="14100"/>
          <ac:picMkLst>
            <pc:docMk/>
            <pc:sldMk cId="2940488995" sldId="328"/>
            <ac:picMk id="318" creationId="{CE92D6C7-68A9-8E71-587B-AEE206BEA382}"/>
          </ac:picMkLst>
        </pc:picChg>
      </pc:sldChg>
      <pc:sldChg chg="addSp delSp modSp add del mod">
        <pc:chgData name="Sara Maria Sustelo Santos" userId="c6e11124-9036-4c0d-98e8-86b1d195ae8c" providerId="ADAL" clId="{705E5FD4-E6BF-470C-9B69-23C4256D47F7}" dt="2023-12-03T20:48:36.225" v="13520" actId="47"/>
        <pc:sldMkLst>
          <pc:docMk/>
          <pc:sldMk cId="3424289418" sldId="329"/>
        </pc:sldMkLst>
        <pc:spChg chg="del">
          <ac:chgData name="Sara Maria Sustelo Santos" userId="c6e11124-9036-4c0d-98e8-86b1d195ae8c" providerId="ADAL" clId="{705E5FD4-E6BF-470C-9B69-23C4256D47F7}" dt="2023-12-03T18:19:32.802" v="8462" actId="478"/>
          <ac:spMkLst>
            <pc:docMk/>
            <pc:sldMk cId="3424289418" sldId="329"/>
            <ac:spMk id="2" creationId="{8F617357-4D4D-600D-06A0-5D76B8855FE6}"/>
          </ac:spMkLst>
        </pc:spChg>
        <pc:spChg chg="mod">
          <ac:chgData name="Sara Maria Sustelo Santos" userId="c6e11124-9036-4c0d-98e8-86b1d195ae8c" providerId="ADAL" clId="{705E5FD4-E6BF-470C-9B69-23C4256D47F7}" dt="2023-12-03T00:19:54.927" v="2439" actId="20577"/>
          <ac:spMkLst>
            <pc:docMk/>
            <pc:sldMk cId="3424289418" sldId="329"/>
            <ac:spMk id="3" creationId="{30277E5F-07DC-787F-7C2E-A9F2F2A98B23}"/>
          </ac:spMkLst>
        </pc:spChg>
        <pc:spChg chg="add del mod">
          <ac:chgData name="Sara Maria Sustelo Santos" userId="c6e11124-9036-4c0d-98e8-86b1d195ae8c" providerId="ADAL" clId="{705E5FD4-E6BF-470C-9B69-23C4256D47F7}" dt="2023-12-03T20:48:32.031" v="13517" actId="21"/>
          <ac:spMkLst>
            <pc:docMk/>
            <pc:sldMk cId="3424289418" sldId="329"/>
            <ac:spMk id="8" creationId="{70DFE255-2E1A-00C1-D333-601EA17CBBC6}"/>
          </ac:spMkLst>
        </pc:spChg>
        <pc:spChg chg="add mod">
          <ac:chgData name="Sara Maria Sustelo Santos" userId="c6e11124-9036-4c0d-98e8-86b1d195ae8c" providerId="ADAL" clId="{705E5FD4-E6BF-470C-9B69-23C4256D47F7}" dt="2023-12-03T18:19:33.143" v="8463"/>
          <ac:spMkLst>
            <pc:docMk/>
            <pc:sldMk cId="3424289418" sldId="329"/>
            <ac:spMk id="10" creationId="{06154D98-5710-87ED-2C56-DA06C1D9FB80}"/>
          </ac:spMkLst>
        </pc:spChg>
        <pc:spChg chg="mod">
          <ac:chgData name="Sara Maria Sustelo Santos" userId="c6e11124-9036-4c0d-98e8-86b1d195ae8c" providerId="ADAL" clId="{705E5FD4-E6BF-470C-9B69-23C4256D47F7}" dt="2023-12-03T18:19:42.348" v="8468" actId="14100"/>
          <ac:spMkLst>
            <pc:docMk/>
            <pc:sldMk cId="3424289418" sldId="329"/>
            <ac:spMk id="11" creationId="{581E1077-C25D-26FF-A571-13D00695F220}"/>
          </ac:spMkLst>
        </pc:spChg>
        <pc:spChg chg="add mod">
          <ac:chgData name="Sara Maria Sustelo Santos" userId="c6e11124-9036-4c0d-98e8-86b1d195ae8c" providerId="ADAL" clId="{705E5FD4-E6BF-470C-9B69-23C4256D47F7}" dt="2023-12-03T18:19:33.143" v="8463"/>
          <ac:spMkLst>
            <pc:docMk/>
            <pc:sldMk cId="3424289418" sldId="329"/>
            <ac:spMk id="17" creationId="{DA352ED6-7559-80C5-12E9-48B170A4E803}"/>
          </ac:spMkLst>
        </pc:spChg>
        <pc:picChg chg="add mod">
          <ac:chgData name="Sara Maria Sustelo Santos" userId="c6e11124-9036-4c0d-98e8-86b1d195ae8c" providerId="ADAL" clId="{705E5FD4-E6BF-470C-9B69-23C4256D47F7}" dt="2023-12-03T20:23:45.394" v="12555" actId="1076"/>
          <ac:picMkLst>
            <pc:docMk/>
            <pc:sldMk cId="3424289418" sldId="329"/>
            <ac:picMk id="9" creationId="{C7E017B2-DA78-FD75-881E-3503ACE6CC7C}"/>
          </ac:picMkLst>
        </pc:picChg>
      </pc:sldChg>
      <pc:sldChg chg="addSp delSp modSp mod">
        <pc:chgData name="Sara Maria Sustelo Santos" userId="c6e11124-9036-4c0d-98e8-86b1d195ae8c" providerId="ADAL" clId="{705E5FD4-E6BF-470C-9B69-23C4256D47F7}" dt="2023-12-03T19:06:06.004" v="10943" actId="478"/>
        <pc:sldMkLst>
          <pc:docMk/>
          <pc:sldMk cId="885133609" sldId="330"/>
        </pc:sldMkLst>
        <pc:spChg chg="add mod">
          <ac:chgData name="Sara Maria Sustelo Santos" userId="c6e11124-9036-4c0d-98e8-86b1d195ae8c" providerId="ADAL" clId="{705E5FD4-E6BF-470C-9B69-23C4256D47F7}" dt="2023-12-03T18:18:52.985" v="8448"/>
          <ac:spMkLst>
            <pc:docMk/>
            <pc:sldMk cId="885133609" sldId="330"/>
            <ac:spMk id="10" creationId="{501C0877-8433-FA54-E4AB-DF049D20929D}"/>
          </ac:spMkLst>
        </pc:spChg>
        <pc:spChg chg="add del mod">
          <ac:chgData name="Sara Maria Sustelo Santos" userId="c6e11124-9036-4c0d-98e8-86b1d195ae8c" providerId="ADAL" clId="{705E5FD4-E6BF-470C-9B69-23C4256D47F7}" dt="2023-12-03T19:06:06.004" v="10943" actId="478"/>
          <ac:spMkLst>
            <pc:docMk/>
            <pc:sldMk cId="885133609" sldId="330"/>
            <ac:spMk id="16" creationId="{5383C8D3-5803-4FC9-B010-221F5510C82A}"/>
          </ac:spMkLst>
        </pc:spChg>
        <pc:spChg chg="del">
          <ac:chgData name="Sara Maria Sustelo Santos" userId="c6e11124-9036-4c0d-98e8-86b1d195ae8c" providerId="ADAL" clId="{705E5FD4-E6BF-470C-9B69-23C4256D47F7}" dt="2023-12-03T18:18:52.659" v="8447" actId="478"/>
          <ac:spMkLst>
            <pc:docMk/>
            <pc:sldMk cId="885133609" sldId="330"/>
            <ac:spMk id="29" creationId="{4F7C3A5B-48B7-2B64-010C-1468CD7ED3D5}"/>
          </ac:spMkLst>
        </pc:spChg>
      </pc:sldChg>
      <pc:sldChg chg="delSp del mod">
        <pc:chgData name="Sara Maria Sustelo Santos" userId="c6e11124-9036-4c0d-98e8-86b1d195ae8c" providerId="ADAL" clId="{705E5FD4-E6BF-470C-9B69-23C4256D47F7}" dt="2023-12-03T19:05:15.302" v="10932" actId="47"/>
        <pc:sldMkLst>
          <pc:docMk/>
          <pc:sldMk cId="2545234738" sldId="331"/>
        </pc:sldMkLst>
        <pc:picChg chg="del">
          <ac:chgData name="Sara Maria Sustelo Santos" userId="c6e11124-9036-4c0d-98e8-86b1d195ae8c" providerId="ADAL" clId="{705E5FD4-E6BF-470C-9B69-23C4256D47F7}" dt="2023-12-03T16:13:04.270" v="2675" actId="21"/>
          <ac:picMkLst>
            <pc:docMk/>
            <pc:sldMk cId="2545234738" sldId="331"/>
            <ac:picMk id="10" creationId="{7A0ED14E-F28C-BCEA-5C4E-06AB702641E5}"/>
          </ac:picMkLst>
        </pc:picChg>
      </pc:sldChg>
      <pc:sldChg chg="del">
        <pc:chgData name="Sara Maria Sustelo Santos" userId="c6e11124-9036-4c0d-98e8-86b1d195ae8c" providerId="ADAL" clId="{705E5FD4-E6BF-470C-9B69-23C4256D47F7}" dt="2023-12-03T19:05:08.974" v="10931" actId="47"/>
        <pc:sldMkLst>
          <pc:docMk/>
          <pc:sldMk cId="524485822" sldId="332"/>
        </pc:sldMkLst>
      </pc:sldChg>
      <pc:sldChg chg="addSp delSp modSp mod">
        <pc:chgData name="Sara Maria Sustelo Santos" userId="c6e11124-9036-4c0d-98e8-86b1d195ae8c" providerId="ADAL" clId="{705E5FD4-E6BF-470C-9B69-23C4256D47F7}" dt="2023-12-03T20:30:36.895" v="12917" actId="478"/>
        <pc:sldMkLst>
          <pc:docMk/>
          <pc:sldMk cId="75265002" sldId="333"/>
        </pc:sldMkLst>
        <pc:spChg chg="del">
          <ac:chgData name="Sara Maria Sustelo Santos" userId="c6e11124-9036-4c0d-98e8-86b1d195ae8c" providerId="ADAL" clId="{705E5FD4-E6BF-470C-9B69-23C4256D47F7}" dt="2023-12-03T18:19:20.662" v="8458" actId="478"/>
          <ac:spMkLst>
            <pc:docMk/>
            <pc:sldMk cId="75265002" sldId="333"/>
            <ac:spMk id="4" creationId="{2FB56508-60C7-533A-F048-12CBFE6F3661}"/>
          </ac:spMkLst>
        </pc:spChg>
        <pc:spChg chg="del">
          <ac:chgData name="Sara Maria Sustelo Santos" userId="c6e11124-9036-4c0d-98e8-86b1d195ae8c" providerId="ADAL" clId="{705E5FD4-E6BF-470C-9B69-23C4256D47F7}" dt="2023-12-03T18:19:20.662" v="8458" actId="478"/>
          <ac:spMkLst>
            <pc:docMk/>
            <pc:sldMk cId="75265002" sldId="333"/>
            <ac:spMk id="5" creationId="{AFDD1272-83D2-64DF-E150-28364AF9EAC3}"/>
          </ac:spMkLst>
        </pc:spChg>
        <pc:spChg chg="mod">
          <ac:chgData name="Sara Maria Sustelo Santos" userId="c6e11124-9036-4c0d-98e8-86b1d195ae8c" providerId="ADAL" clId="{705E5FD4-E6BF-470C-9B69-23C4256D47F7}" dt="2023-12-03T20:30:18.935" v="12916" actId="20577"/>
          <ac:spMkLst>
            <pc:docMk/>
            <pc:sldMk cId="75265002" sldId="333"/>
            <ac:spMk id="7" creationId="{7D3980D4-9E72-A2A9-65E1-12A6B32F4447}"/>
          </ac:spMkLst>
        </pc:spChg>
        <pc:spChg chg="mod">
          <ac:chgData name="Sara Maria Sustelo Santos" userId="c6e11124-9036-4c0d-98e8-86b1d195ae8c" providerId="ADAL" clId="{705E5FD4-E6BF-470C-9B69-23C4256D47F7}" dt="2023-12-03T20:04:52.704" v="11101" actId="313"/>
          <ac:spMkLst>
            <pc:docMk/>
            <pc:sldMk cId="75265002" sldId="333"/>
            <ac:spMk id="8" creationId="{C323D6CF-B7AC-65F9-D9A4-23F170C1F834}"/>
          </ac:spMkLst>
        </pc:spChg>
        <pc:spChg chg="add mod">
          <ac:chgData name="Sara Maria Sustelo Santos" userId="c6e11124-9036-4c0d-98e8-86b1d195ae8c" providerId="ADAL" clId="{705E5FD4-E6BF-470C-9B69-23C4256D47F7}" dt="2023-12-03T18:19:21.045" v="8459"/>
          <ac:spMkLst>
            <pc:docMk/>
            <pc:sldMk cId="75265002" sldId="333"/>
            <ac:spMk id="16" creationId="{28A9DFBC-8495-D196-D3FB-161386E5D5E6}"/>
          </ac:spMkLst>
        </pc:spChg>
        <pc:spChg chg="add mod">
          <ac:chgData name="Sara Maria Sustelo Santos" userId="c6e11124-9036-4c0d-98e8-86b1d195ae8c" providerId="ADAL" clId="{705E5FD4-E6BF-470C-9B69-23C4256D47F7}" dt="2023-12-03T18:19:21.045" v="8459"/>
          <ac:spMkLst>
            <pc:docMk/>
            <pc:sldMk cId="75265002" sldId="333"/>
            <ac:spMk id="17" creationId="{3A47A9B7-A1AF-2FE5-25BA-F6731E6ADAA2}"/>
          </ac:spMkLst>
        </pc:spChg>
        <pc:spChg chg="add del mod">
          <ac:chgData name="Sara Maria Sustelo Santos" userId="c6e11124-9036-4c0d-98e8-86b1d195ae8c" providerId="ADAL" clId="{705E5FD4-E6BF-470C-9B69-23C4256D47F7}" dt="2023-12-03T20:10:04.881" v="11474" actId="478"/>
          <ac:spMkLst>
            <pc:docMk/>
            <pc:sldMk cId="75265002" sldId="333"/>
            <ac:spMk id="23" creationId="{CBAD9A23-CD42-AD6E-1D51-9B5866F4E24E}"/>
          </ac:spMkLst>
        </pc:spChg>
        <pc:spChg chg="mod">
          <ac:chgData name="Sara Maria Sustelo Santos" userId="c6e11124-9036-4c0d-98e8-86b1d195ae8c" providerId="ADAL" clId="{705E5FD4-E6BF-470C-9B69-23C4256D47F7}" dt="2023-12-03T20:18:13.405" v="12269" actId="14100"/>
          <ac:spMkLst>
            <pc:docMk/>
            <pc:sldMk cId="75265002" sldId="333"/>
            <ac:spMk id="25" creationId="{4AAF84DA-5DFB-54B1-B0CA-BE30E300E3F7}"/>
          </ac:spMkLst>
        </pc:spChg>
        <pc:spChg chg="del mod">
          <ac:chgData name="Sara Maria Sustelo Santos" userId="c6e11124-9036-4c0d-98e8-86b1d195ae8c" providerId="ADAL" clId="{705E5FD4-E6BF-470C-9B69-23C4256D47F7}" dt="2023-12-03T20:10:00.639" v="11472" actId="478"/>
          <ac:spMkLst>
            <pc:docMk/>
            <pc:sldMk cId="75265002" sldId="333"/>
            <ac:spMk id="26" creationId="{7F83052B-3DB8-934F-10CC-C33D2C10E70D}"/>
          </ac:spMkLst>
        </pc:spChg>
        <pc:spChg chg="mod">
          <ac:chgData name="Sara Maria Sustelo Santos" userId="c6e11124-9036-4c0d-98e8-86b1d195ae8c" providerId="ADAL" clId="{705E5FD4-E6BF-470C-9B69-23C4256D47F7}" dt="2023-12-03T20:18:13.405" v="12269" actId="14100"/>
          <ac:spMkLst>
            <pc:docMk/>
            <pc:sldMk cId="75265002" sldId="333"/>
            <ac:spMk id="27" creationId="{66CB36D1-6E2B-D29E-14AD-177DE3AABB6A}"/>
          </ac:spMkLst>
        </pc:spChg>
        <pc:spChg chg="add mod">
          <ac:chgData name="Sara Maria Sustelo Santos" userId="c6e11124-9036-4c0d-98e8-86b1d195ae8c" providerId="ADAL" clId="{705E5FD4-E6BF-470C-9B69-23C4256D47F7}" dt="2023-12-03T20:13:23.121" v="11786" actId="20577"/>
          <ac:spMkLst>
            <pc:docMk/>
            <pc:sldMk cId="75265002" sldId="333"/>
            <ac:spMk id="28" creationId="{52592C66-BBEF-3A4C-8C9D-70F2C463BC54}"/>
          </ac:spMkLst>
        </pc:spChg>
        <pc:spChg chg="mod">
          <ac:chgData name="Sara Maria Sustelo Santos" userId="c6e11124-9036-4c0d-98e8-86b1d195ae8c" providerId="ADAL" clId="{705E5FD4-E6BF-470C-9B69-23C4256D47F7}" dt="2023-12-03T20:10:19.185" v="11475"/>
          <ac:spMkLst>
            <pc:docMk/>
            <pc:sldMk cId="75265002" sldId="333"/>
            <ac:spMk id="30" creationId="{9FF4251D-EA10-5D9F-388F-B3E21547B2CD}"/>
          </ac:spMkLst>
        </pc:spChg>
        <pc:spChg chg="add mod">
          <ac:chgData name="Sara Maria Sustelo Santos" userId="c6e11124-9036-4c0d-98e8-86b1d195ae8c" providerId="ADAL" clId="{705E5FD4-E6BF-470C-9B69-23C4256D47F7}" dt="2023-12-03T20:13:36.182" v="11842" actId="404"/>
          <ac:spMkLst>
            <pc:docMk/>
            <pc:sldMk cId="75265002" sldId="333"/>
            <ac:spMk id="32" creationId="{5D9F368F-FD4B-C534-3DBE-82C9BFF3E0EE}"/>
          </ac:spMkLst>
        </pc:spChg>
        <pc:spChg chg="del mod">
          <ac:chgData name="Sara Maria Sustelo Santos" userId="c6e11124-9036-4c0d-98e8-86b1d195ae8c" providerId="ADAL" clId="{705E5FD4-E6BF-470C-9B69-23C4256D47F7}" dt="2023-12-03T20:23:04.777" v="12548" actId="478"/>
          <ac:spMkLst>
            <pc:docMk/>
            <pc:sldMk cId="75265002" sldId="333"/>
            <ac:spMk id="35" creationId="{FFB23137-53D4-C7BD-24F9-E51D59469E20}"/>
          </ac:spMkLst>
        </pc:spChg>
        <pc:spChg chg="add mod">
          <ac:chgData name="Sara Maria Sustelo Santos" userId="c6e11124-9036-4c0d-98e8-86b1d195ae8c" providerId="ADAL" clId="{705E5FD4-E6BF-470C-9B69-23C4256D47F7}" dt="2023-12-03T20:15:38.795" v="12011" actId="1037"/>
          <ac:spMkLst>
            <pc:docMk/>
            <pc:sldMk cId="75265002" sldId="333"/>
            <ac:spMk id="36" creationId="{18F22139-595A-811F-1FC2-B0C23F97FAA6}"/>
          </ac:spMkLst>
        </pc:spChg>
        <pc:spChg chg="add mod">
          <ac:chgData name="Sara Maria Sustelo Santos" userId="c6e11124-9036-4c0d-98e8-86b1d195ae8c" providerId="ADAL" clId="{705E5FD4-E6BF-470C-9B69-23C4256D47F7}" dt="2023-12-03T20:14:08.479" v="11921" actId="20577"/>
          <ac:spMkLst>
            <pc:docMk/>
            <pc:sldMk cId="75265002" sldId="333"/>
            <ac:spMk id="38" creationId="{4D045B7D-0F7F-10A8-F8C0-C4541531A383}"/>
          </ac:spMkLst>
        </pc:spChg>
        <pc:spChg chg="del mod">
          <ac:chgData name="Sara Maria Sustelo Santos" userId="c6e11124-9036-4c0d-98e8-86b1d195ae8c" providerId="ADAL" clId="{705E5FD4-E6BF-470C-9B69-23C4256D47F7}" dt="2023-12-03T20:23:04.777" v="12548" actId="478"/>
          <ac:spMkLst>
            <pc:docMk/>
            <pc:sldMk cId="75265002" sldId="333"/>
            <ac:spMk id="39" creationId="{AF6580DA-EFAD-9949-321C-7947B3A5F5A0}"/>
          </ac:spMkLst>
        </pc:spChg>
        <pc:spChg chg="del mod">
          <ac:chgData name="Sara Maria Sustelo Santos" userId="c6e11124-9036-4c0d-98e8-86b1d195ae8c" providerId="ADAL" clId="{705E5FD4-E6BF-470C-9B69-23C4256D47F7}" dt="2023-12-03T20:23:04.777" v="12548" actId="478"/>
          <ac:spMkLst>
            <pc:docMk/>
            <pc:sldMk cId="75265002" sldId="333"/>
            <ac:spMk id="40" creationId="{202EDB6D-A3A2-E72F-37DE-844E6192C31A}"/>
          </ac:spMkLst>
        </pc:spChg>
        <pc:spChg chg="del mod">
          <ac:chgData name="Sara Maria Sustelo Santos" userId="c6e11124-9036-4c0d-98e8-86b1d195ae8c" providerId="ADAL" clId="{705E5FD4-E6BF-470C-9B69-23C4256D47F7}" dt="2023-12-03T20:23:04.777" v="12548" actId="478"/>
          <ac:spMkLst>
            <pc:docMk/>
            <pc:sldMk cId="75265002" sldId="333"/>
            <ac:spMk id="42" creationId="{A86948FE-171A-3D82-7516-98AF8451824F}"/>
          </ac:spMkLst>
        </pc:spChg>
        <pc:spChg chg="del mod">
          <ac:chgData name="Sara Maria Sustelo Santos" userId="c6e11124-9036-4c0d-98e8-86b1d195ae8c" providerId="ADAL" clId="{705E5FD4-E6BF-470C-9B69-23C4256D47F7}" dt="2023-12-03T20:23:04.777" v="12548" actId="478"/>
          <ac:spMkLst>
            <pc:docMk/>
            <pc:sldMk cId="75265002" sldId="333"/>
            <ac:spMk id="44" creationId="{DEC6A522-F377-3545-553C-CDDB288FB8EA}"/>
          </ac:spMkLst>
        </pc:spChg>
        <pc:spChg chg="del mod">
          <ac:chgData name="Sara Maria Sustelo Santos" userId="c6e11124-9036-4c0d-98e8-86b1d195ae8c" providerId="ADAL" clId="{705E5FD4-E6BF-470C-9B69-23C4256D47F7}" dt="2023-12-03T20:23:04.777" v="12548" actId="478"/>
          <ac:spMkLst>
            <pc:docMk/>
            <pc:sldMk cId="75265002" sldId="333"/>
            <ac:spMk id="46" creationId="{168224C5-04D2-4D3F-6260-1195713BA5DA}"/>
          </ac:spMkLst>
        </pc:spChg>
        <pc:spChg chg="add del mod">
          <ac:chgData name="Sara Maria Sustelo Santos" userId="c6e11124-9036-4c0d-98e8-86b1d195ae8c" providerId="ADAL" clId="{705E5FD4-E6BF-470C-9B69-23C4256D47F7}" dt="2023-12-03T20:17:42.479" v="12196" actId="478"/>
          <ac:spMkLst>
            <pc:docMk/>
            <pc:sldMk cId="75265002" sldId="333"/>
            <ac:spMk id="48" creationId="{4CE278E8-02D7-0C27-4C78-536AC965C790}"/>
          </ac:spMkLst>
        </pc:spChg>
        <pc:spChg chg="add mod">
          <ac:chgData name="Sara Maria Sustelo Santos" userId="c6e11124-9036-4c0d-98e8-86b1d195ae8c" providerId="ADAL" clId="{705E5FD4-E6BF-470C-9B69-23C4256D47F7}" dt="2023-12-03T20:15:41.612" v="12028" actId="1037"/>
          <ac:spMkLst>
            <pc:docMk/>
            <pc:sldMk cId="75265002" sldId="333"/>
            <ac:spMk id="49" creationId="{F588378A-D7EB-B8EA-71C0-82EAD21801FB}"/>
          </ac:spMkLst>
        </pc:spChg>
        <pc:spChg chg="add mod">
          <ac:chgData name="Sara Maria Sustelo Santos" userId="c6e11124-9036-4c0d-98e8-86b1d195ae8c" providerId="ADAL" clId="{705E5FD4-E6BF-470C-9B69-23C4256D47F7}" dt="2023-12-03T20:19:19.923" v="12352" actId="20577"/>
          <ac:spMkLst>
            <pc:docMk/>
            <pc:sldMk cId="75265002" sldId="333"/>
            <ac:spMk id="50" creationId="{927AFD51-4FB3-E66D-18D9-9B1FA09C5F78}"/>
          </ac:spMkLst>
        </pc:spChg>
        <pc:spChg chg="add mod">
          <ac:chgData name="Sara Maria Sustelo Santos" userId="c6e11124-9036-4c0d-98e8-86b1d195ae8c" providerId="ADAL" clId="{705E5FD4-E6BF-470C-9B69-23C4256D47F7}" dt="2023-12-03T20:18:06.646" v="12258" actId="20577"/>
          <ac:spMkLst>
            <pc:docMk/>
            <pc:sldMk cId="75265002" sldId="333"/>
            <ac:spMk id="52" creationId="{BC7B6DF9-D5C0-A566-4188-AE5FA8E399CF}"/>
          </ac:spMkLst>
        </pc:spChg>
        <pc:spChg chg="add mod">
          <ac:chgData name="Sara Maria Sustelo Santos" userId="c6e11124-9036-4c0d-98e8-86b1d195ae8c" providerId="ADAL" clId="{705E5FD4-E6BF-470C-9B69-23C4256D47F7}" dt="2023-12-03T20:18:38.706" v="12278" actId="14100"/>
          <ac:spMkLst>
            <pc:docMk/>
            <pc:sldMk cId="75265002" sldId="333"/>
            <ac:spMk id="53" creationId="{204ED954-BB04-8EB2-92F9-D2FD388EA5CE}"/>
          </ac:spMkLst>
        </pc:spChg>
        <pc:spChg chg="add mod">
          <ac:chgData name="Sara Maria Sustelo Santos" userId="c6e11124-9036-4c0d-98e8-86b1d195ae8c" providerId="ADAL" clId="{705E5FD4-E6BF-470C-9B69-23C4256D47F7}" dt="2023-12-03T20:22:27.496" v="12541" actId="1036"/>
          <ac:spMkLst>
            <pc:docMk/>
            <pc:sldMk cId="75265002" sldId="333"/>
            <ac:spMk id="54" creationId="{C084CA70-F45D-11C4-471F-E6649D7F7511}"/>
          </ac:spMkLst>
        </pc:spChg>
        <pc:spChg chg="mod">
          <ac:chgData name="Sara Maria Sustelo Santos" userId="c6e11124-9036-4c0d-98e8-86b1d195ae8c" providerId="ADAL" clId="{705E5FD4-E6BF-470C-9B69-23C4256D47F7}" dt="2023-12-03T20:18:59.534" v="12307"/>
          <ac:spMkLst>
            <pc:docMk/>
            <pc:sldMk cId="75265002" sldId="333"/>
            <ac:spMk id="56" creationId="{BC7B59F1-CBC8-10A6-EE34-86C88ED1B9DF}"/>
          </ac:spMkLst>
        </pc:spChg>
        <pc:spChg chg="mod">
          <ac:chgData name="Sara Maria Sustelo Santos" userId="c6e11124-9036-4c0d-98e8-86b1d195ae8c" providerId="ADAL" clId="{705E5FD4-E6BF-470C-9B69-23C4256D47F7}" dt="2023-12-03T20:18:59.534" v="12307"/>
          <ac:spMkLst>
            <pc:docMk/>
            <pc:sldMk cId="75265002" sldId="333"/>
            <ac:spMk id="57" creationId="{CB65505E-C031-67A7-1577-3B9D1FB88014}"/>
          </ac:spMkLst>
        </pc:spChg>
        <pc:spChg chg="mod">
          <ac:chgData name="Sara Maria Sustelo Santos" userId="c6e11124-9036-4c0d-98e8-86b1d195ae8c" providerId="ADAL" clId="{705E5FD4-E6BF-470C-9B69-23C4256D47F7}" dt="2023-12-03T20:18:59.534" v="12307"/>
          <ac:spMkLst>
            <pc:docMk/>
            <pc:sldMk cId="75265002" sldId="333"/>
            <ac:spMk id="58" creationId="{C09A099B-F604-9B95-3330-E4A9685830E9}"/>
          </ac:spMkLst>
        </pc:spChg>
        <pc:spChg chg="add mod">
          <ac:chgData name="Sara Maria Sustelo Santos" userId="c6e11124-9036-4c0d-98e8-86b1d195ae8c" providerId="ADAL" clId="{705E5FD4-E6BF-470C-9B69-23C4256D47F7}" dt="2023-12-03T20:22:57.776" v="12547" actId="1076"/>
          <ac:spMkLst>
            <pc:docMk/>
            <pc:sldMk cId="75265002" sldId="333"/>
            <ac:spMk id="59" creationId="{64F51482-126A-0F0D-A0BB-C25CE9A60DE9}"/>
          </ac:spMkLst>
        </pc:spChg>
        <pc:grpChg chg="add mod">
          <ac:chgData name="Sara Maria Sustelo Santos" userId="c6e11124-9036-4c0d-98e8-86b1d195ae8c" providerId="ADAL" clId="{705E5FD4-E6BF-470C-9B69-23C4256D47F7}" dt="2023-12-03T20:18:13.405" v="12269" actId="14100"/>
          <ac:grpSpMkLst>
            <pc:docMk/>
            <pc:sldMk cId="75265002" sldId="333"/>
            <ac:grpSpMk id="24" creationId="{478D4F42-EE42-044E-9D4B-09525F02C1F1}"/>
          </ac:grpSpMkLst>
        </pc:grpChg>
        <pc:grpChg chg="add del mod">
          <ac:chgData name="Sara Maria Sustelo Santos" userId="c6e11124-9036-4c0d-98e8-86b1d195ae8c" providerId="ADAL" clId="{705E5FD4-E6BF-470C-9B69-23C4256D47F7}" dt="2023-12-03T20:10:32.799" v="11519" actId="478"/>
          <ac:grpSpMkLst>
            <pc:docMk/>
            <pc:sldMk cId="75265002" sldId="333"/>
            <ac:grpSpMk id="29" creationId="{CFD5CEFC-2586-B96D-1081-277D011E4CC9}"/>
          </ac:grpSpMkLst>
        </pc:grpChg>
        <pc:grpChg chg="add del mod">
          <ac:chgData name="Sara Maria Sustelo Santos" userId="c6e11124-9036-4c0d-98e8-86b1d195ae8c" providerId="ADAL" clId="{705E5FD4-E6BF-470C-9B69-23C4256D47F7}" dt="2023-12-03T20:30:36.895" v="12917" actId="478"/>
          <ac:grpSpMkLst>
            <pc:docMk/>
            <pc:sldMk cId="75265002" sldId="333"/>
            <ac:grpSpMk id="55" creationId="{F7FD3D54-04AE-71BB-B24C-0DC2EB5D1E66}"/>
          </ac:grpSpMkLst>
        </pc:grpChg>
        <pc:graphicFrameChg chg="del mod">
          <ac:chgData name="Sara Maria Sustelo Santos" userId="c6e11124-9036-4c0d-98e8-86b1d195ae8c" providerId="ADAL" clId="{705E5FD4-E6BF-470C-9B69-23C4256D47F7}" dt="2023-12-03T20:23:04.777" v="12548" actId="478"/>
          <ac:graphicFrameMkLst>
            <pc:docMk/>
            <pc:sldMk cId="75265002" sldId="333"/>
            <ac:graphicFrameMk id="2" creationId="{D1FF0E5B-04A4-22C3-AD29-E18B06B1DB06}"/>
          </ac:graphicFrameMkLst>
        </pc:graphicFrameChg>
        <pc:graphicFrameChg chg="add mod modGraphic">
          <ac:chgData name="Sara Maria Sustelo Santos" userId="c6e11124-9036-4c0d-98e8-86b1d195ae8c" providerId="ADAL" clId="{705E5FD4-E6BF-470C-9B69-23C4256D47F7}" dt="2023-12-03T20:17:33.968" v="12194" actId="207"/>
          <ac:graphicFrameMkLst>
            <pc:docMk/>
            <pc:sldMk cId="75265002" sldId="333"/>
            <ac:graphicFrameMk id="34" creationId="{8C3914D5-963B-BD01-B380-D364B8E93A6C}"/>
          </ac:graphicFrameMkLst>
        </pc:graphicFrameChg>
        <pc:graphicFrameChg chg="del mod">
          <ac:chgData name="Sara Maria Sustelo Santos" userId="c6e11124-9036-4c0d-98e8-86b1d195ae8c" providerId="ADAL" clId="{705E5FD4-E6BF-470C-9B69-23C4256D47F7}" dt="2023-12-03T20:23:04.777" v="12548" actId="478"/>
          <ac:graphicFrameMkLst>
            <pc:docMk/>
            <pc:sldMk cId="75265002" sldId="333"/>
            <ac:graphicFrameMk id="37" creationId="{1343ACCB-C6F9-FCA8-7167-AC1071A53F2E}"/>
          </ac:graphicFrameMkLst>
        </pc:graphicFrameChg>
        <pc:graphicFrameChg chg="del mod">
          <ac:chgData name="Sara Maria Sustelo Santos" userId="c6e11124-9036-4c0d-98e8-86b1d195ae8c" providerId="ADAL" clId="{705E5FD4-E6BF-470C-9B69-23C4256D47F7}" dt="2023-12-03T20:23:04.777" v="12548" actId="478"/>
          <ac:graphicFrameMkLst>
            <pc:docMk/>
            <pc:sldMk cId="75265002" sldId="333"/>
            <ac:graphicFrameMk id="41" creationId="{35AFCA1B-C792-F873-7C32-7AD89997824B}"/>
          </ac:graphicFrameMkLst>
        </pc:graphicFrameChg>
        <pc:graphicFrameChg chg="del mod">
          <ac:chgData name="Sara Maria Sustelo Santos" userId="c6e11124-9036-4c0d-98e8-86b1d195ae8c" providerId="ADAL" clId="{705E5FD4-E6BF-470C-9B69-23C4256D47F7}" dt="2023-12-03T20:23:04.777" v="12548" actId="478"/>
          <ac:graphicFrameMkLst>
            <pc:docMk/>
            <pc:sldMk cId="75265002" sldId="333"/>
            <ac:graphicFrameMk id="43" creationId="{E40E2771-8C9B-2057-F8FA-05B314199882}"/>
          </ac:graphicFrameMkLst>
        </pc:graphicFrameChg>
        <pc:graphicFrameChg chg="del mod">
          <ac:chgData name="Sara Maria Sustelo Santos" userId="c6e11124-9036-4c0d-98e8-86b1d195ae8c" providerId="ADAL" clId="{705E5FD4-E6BF-470C-9B69-23C4256D47F7}" dt="2023-12-03T20:23:04.777" v="12548" actId="478"/>
          <ac:graphicFrameMkLst>
            <pc:docMk/>
            <pc:sldMk cId="75265002" sldId="333"/>
            <ac:graphicFrameMk id="45" creationId="{805E5C63-F251-CBF2-96DE-844642068A6F}"/>
          </ac:graphicFrameMkLst>
        </pc:graphicFrameChg>
        <pc:graphicFrameChg chg="add mod modGraphic">
          <ac:chgData name="Sara Maria Sustelo Santos" userId="c6e11124-9036-4c0d-98e8-86b1d195ae8c" providerId="ADAL" clId="{705E5FD4-E6BF-470C-9B69-23C4256D47F7}" dt="2023-12-03T20:17:36.717" v="12195" actId="207"/>
          <ac:graphicFrameMkLst>
            <pc:docMk/>
            <pc:sldMk cId="75265002" sldId="333"/>
            <ac:graphicFrameMk id="47" creationId="{DF92CDBE-9A21-7ABA-2DC4-1FFC22DA92B1}"/>
          </ac:graphicFrameMkLst>
        </pc:graphicFrameChg>
        <pc:graphicFrameChg chg="add mod modGraphic">
          <ac:chgData name="Sara Maria Sustelo Santos" userId="c6e11124-9036-4c0d-98e8-86b1d195ae8c" providerId="ADAL" clId="{705E5FD4-E6BF-470C-9B69-23C4256D47F7}" dt="2023-12-03T20:19:23.603" v="12368" actId="1035"/>
          <ac:graphicFrameMkLst>
            <pc:docMk/>
            <pc:sldMk cId="75265002" sldId="333"/>
            <ac:graphicFrameMk id="51" creationId="{743EC04E-A509-C1F9-C859-02D215B08E11}"/>
          </ac:graphicFrameMkLst>
        </pc:graphicFrameChg>
        <pc:picChg chg="add del mod">
          <ac:chgData name="Sara Maria Sustelo Santos" userId="c6e11124-9036-4c0d-98e8-86b1d195ae8c" providerId="ADAL" clId="{705E5FD4-E6BF-470C-9B69-23C4256D47F7}" dt="2023-12-03T20:04:40.865" v="11098" actId="478"/>
          <ac:picMkLst>
            <pc:docMk/>
            <pc:sldMk cId="75265002" sldId="333"/>
            <ac:picMk id="22" creationId="{2C9706D4-D30C-2B73-ACB1-5AC8C2E629AA}"/>
          </ac:picMkLst>
        </pc:picChg>
        <pc:picChg chg="mod">
          <ac:chgData name="Sara Maria Sustelo Santos" userId="c6e11124-9036-4c0d-98e8-86b1d195ae8c" providerId="ADAL" clId="{705E5FD4-E6BF-470C-9B69-23C4256D47F7}" dt="2023-12-03T20:10:19.185" v="11475"/>
          <ac:picMkLst>
            <pc:docMk/>
            <pc:sldMk cId="75265002" sldId="333"/>
            <ac:picMk id="31" creationId="{75624142-D848-015C-87A1-1F9D7E1F6258}"/>
          </ac:picMkLst>
        </pc:picChg>
      </pc:sldChg>
      <pc:sldChg chg="delSp add del mod">
        <pc:chgData name="Sara Maria Sustelo Santos" userId="c6e11124-9036-4c0d-98e8-86b1d195ae8c" providerId="ADAL" clId="{705E5FD4-E6BF-470C-9B69-23C4256D47F7}" dt="2023-12-03T19:05:08.380" v="10930" actId="47"/>
        <pc:sldMkLst>
          <pc:docMk/>
          <pc:sldMk cId="1292213665" sldId="334"/>
        </pc:sldMkLst>
        <pc:spChg chg="del">
          <ac:chgData name="Sara Maria Sustelo Santos" userId="c6e11124-9036-4c0d-98e8-86b1d195ae8c" providerId="ADAL" clId="{705E5FD4-E6BF-470C-9B69-23C4256D47F7}" dt="2023-12-03T18:54:12.950" v="10645" actId="21"/>
          <ac:spMkLst>
            <pc:docMk/>
            <pc:sldMk cId="1292213665" sldId="334"/>
            <ac:spMk id="23" creationId="{AE093C1B-F335-D789-E5F8-FC4BC7E1FFD9}"/>
          </ac:spMkLst>
        </pc:spChg>
        <pc:spChg chg="del">
          <ac:chgData name="Sara Maria Sustelo Santos" userId="c6e11124-9036-4c0d-98e8-86b1d195ae8c" providerId="ADAL" clId="{705E5FD4-E6BF-470C-9B69-23C4256D47F7}" dt="2023-12-03T18:54:12.950" v="10645" actId="21"/>
          <ac:spMkLst>
            <pc:docMk/>
            <pc:sldMk cId="1292213665" sldId="334"/>
            <ac:spMk id="225" creationId="{07430E01-DD18-4CB1-3E9C-37844DDC9D52}"/>
          </ac:spMkLst>
        </pc:spChg>
      </pc:sldChg>
      <pc:sldChg chg="modSp add del mod">
        <pc:chgData name="Sara Maria Sustelo Santos" userId="c6e11124-9036-4c0d-98e8-86b1d195ae8c" providerId="ADAL" clId="{705E5FD4-E6BF-470C-9B69-23C4256D47F7}" dt="2023-12-03T16:23:22.438" v="2895" actId="47"/>
        <pc:sldMkLst>
          <pc:docMk/>
          <pc:sldMk cId="2150342135" sldId="335"/>
        </pc:sldMkLst>
        <pc:spChg chg="mod">
          <ac:chgData name="Sara Maria Sustelo Santos" userId="c6e11124-9036-4c0d-98e8-86b1d195ae8c" providerId="ADAL" clId="{705E5FD4-E6BF-470C-9B69-23C4256D47F7}" dt="2023-12-03T16:22:59.725" v="2889" actId="20577"/>
          <ac:spMkLst>
            <pc:docMk/>
            <pc:sldMk cId="2150342135" sldId="335"/>
            <ac:spMk id="3" creationId="{30277E5F-07DC-787F-7C2E-A9F2F2A98B23}"/>
          </ac:spMkLst>
        </pc:spChg>
        <pc:picChg chg="mod">
          <ac:chgData name="Sara Maria Sustelo Santos" userId="c6e11124-9036-4c0d-98e8-86b1d195ae8c" providerId="ADAL" clId="{705E5FD4-E6BF-470C-9B69-23C4256D47F7}" dt="2023-12-03T16:23:12.608" v="2893" actId="1076"/>
          <ac:picMkLst>
            <pc:docMk/>
            <pc:sldMk cId="2150342135" sldId="335"/>
            <ac:picMk id="2" creationId="{2F2F79FF-C08F-63E0-7782-279CE11A6619}"/>
          </ac:picMkLst>
        </pc:picChg>
        <pc:picChg chg="mod">
          <ac:chgData name="Sara Maria Sustelo Santos" userId="c6e11124-9036-4c0d-98e8-86b1d195ae8c" providerId="ADAL" clId="{705E5FD4-E6BF-470C-9B69-23C4256D47F7}" dt="2023-12-03T16:23:11.436" v="2892" actId="1076"/>
          <ac:picMkLst>
            <pc:docMk/>
            <pc:sldMk cId="2150342135" sldId="335"/>
            <ac:picMk id="4" creationId="{FCF83104-6408-6AF1-0B24-562FC81EB6BA}"/>
          </ac:picMkLst>
        </pc:picChg>
        <pc:picChg chg="mod">
          <ac:chgData name="Sara Maria Sustelo Santos" userId="c6e11124-9036-4c0d-98e8-86b1d195ae8c" providerId="ADAL" clId="{705E5FD4-E6BF-470C-9B69-23C4256D47F7}" dt="2023-12-03T16:23:17.123" v="2894" actId="1076"/>
          <ac:picMkLst>
            <pc:docMk/>
            <pc:sldMk cId="2150342135" sldId="335"/>
            <ac:picMk id="6" creationId="{2421B935-111B-2FB1-9827-78D4FC7E1524}"/>
          </ac:picMkLst>
        </pc:picChg>
        <pc:picChg chg="mod">
          <ac:chgData name="Sara Maria Sustelo Santos" userId="c6e11124-9036-4c0d-98e8-86b1d195ae8c" providerId="ADAL" clId="{705E5FD4-E6BF-470C-9B69-23C4256D47F7}" dt="2023-12-03T16:23:03.492" v="2890" actId="1076"/>
          <ac:picMkLst>
            <pc:docMk/>
            <pc:sldMk cId="2150342135" sldId="335"/>
            <ac:picMk id="16" creationId="{077B7F1F-0668-6D5B-428E-63260B9473B2}"/>
          </ac:picMkLst>
        </pc:picChg>
      </pc:sldChg>
      <pc:sldChg chg="addSp delSp modSp new del mod">
        <pc:chgData name="Sara Maria Sustelo Santos" userId="c6e11124-9036-4c0d-98e8-86b1d195ae8c" providerId="ADAL" clId="{705E5FD4-E6BF-470C-9B69-23C4256D47F7}" dt="2023-12-03T16:25:47.697" v="3213" actId="47"/>
        <pc:sldMkLst>
          <pc:docMk/>
          <pc:sldMk cId="3835804901" sldId="335"/>
        </pc:sldMkLst>
        <pc:picChg chg="add del mod">
          <ac:chgData name="Sara Maria Sustelo Santos" userId="c6e11124-9036-4c0d-98e8-86b1d195ae8c" providerId="ADAL" clId="{705E5FD4-E6BF-470C-9B69-23C4256D47F7}" dt="2023-12-03T16:25:44.712" v="3211" actId="21"/>
          <ac:picMkLst>
            <pc:docMk/>
            <pc:sldMk cId="3835804901" sldId="335"/>
            <ac:picMk id="7" creationId="{08EE8747-05EB-4C95-7DF6-C526F6FE690D}"/>
          </ac:picMkLst>
        </pc:picChg>
        <pc:picChg chg="add del mod">
          <ac:chgData name="Sara Maria Sustelo Santos" userId="c6e11124-9036-4c0d-98e8-86b1d195ae8c" providerId="ADAL" clId="{705E5FD4-E6BF-470C-9B69-23C4256D47F7}" dt="2023-12-03T16:25:44.712" v="3211" actId="21"/>
          <ac:picMkLst>
            <pc:docMk/>
            <pc:sldMk cId="3835804901" sldId="335"/>
            <ac:picMk id="8" creationId="{AECA9EE6-D673-A7E0-C2C3-C047D520D63A}"/>
          </ac:picMkLst>
        </pc:picChg>
        <pc:picChg chg="add del mod">
          <ac:chgData name="Sara Maria Sustelo Santos" userId="c6e11124-9036-4c0d-98e8-86b1d195ae8c" providerId="ADAL" clId="{705E5FD4-E6BF-470C-9B69-23C4256D47F7}" dt="2023-12-03T16:25:44.712" v="3211" actId="21"/>
          <ac:picMkLst>
            <pc:docMk/>
            <pc:sldMk cId="3835804901" sldId="335"/>
            <ac:picMk id="9" creationId="{B95B7E9A-F3B7-25C3-D6AE-E685DD97C71E}"/>
          </ac:picMkLst>
        </pc:picChg>
        <pc:picChg chg="add del mod">
          <ac:chgData name="Sara Maria Sustelo Santos" userId="c6e11124-9036-4c0d-98e8-86b1d195ae8c" providerId="ADAL" clId="{705E5FD4-E6BF-470C-9B69-23C4256D47F7}" dt="2023-12-03T16:25:44.712" v="3211" actId="21"/>
          <ac:picMkLst>
            <pc:docMk/>
            <pc:sldMk cId="3835804901" sldId="335"/>
            <ac:picMk id="10" creationId="{9B612320-6561-2709-56A6-C262528483F0}"/>
          </ac:picMkLst>
        </pc:picChg>
      </pc:sldChg>
      <pc:sldChg chg="addSp delSp modSp add mod">
        <pc:chgData name="Sara Maria Sustelo Santos" userId="c6e11124-9036-4c0d-98e8-86b1d195ae8c" providerId="ADAL" clId="{705E5FD4-E6BF-470C-9B69-23C4256D47F7}" dt="2023-12-03T20:32:15.809" v="13087"/>
        <pc:sldMkLst>
          <pc:docMk/>
          <pc:sldMk cId="2906575432" sldId="336"/>
        </pc:sldMkLst>
        <pc:spChg chg="mod">
          <ac:chgData name="Sara Maria Sustelo Santos" userId="c6e11124-9036-4c0d-98e8-86b1d195ae8c" providerId="ADAL" clId="{705E5FD4-E6BF-470C-9B69-23C4256D47F7}" dt="2023-12-03T18:59:19.950" v="10779" actId="403"/>
          <ac:spMkLst>
            <pc:docMk/>
            <pc:sldMk cId="2906575432" sldId="336"/>
            <ac:spMk id="10" creationId="{50F12BE8-DAC7-25FD-6BFC-A80F5B96FDE3}"/>
          </ac:spMkLst>
        </pc:spChg>
        <pc:spChg chg="del">
          <ac:chgData name="Sara Maria Sustelo Santos" userId="c6e11124-9036-4c0d-98e8-86b1d195ae8c" providerId="ADAL" clId="{705E5FD4-E6BF-470C-9B69-23C4256D47F7}" dt="2023-12-03T20:32:15.402" v="13086" actId="478"/>
          <ac:spMkLst>
            <pc:docMk/>
            <pc:sldMk cId="2906575432" sldId="336"/>
            <ac:spMk id="11" creationId="{93107587-3963-56FB-EA89-4C7743DC620C}"/>
          </ac:spMkLst>
        </pc:spChg>
        <pc:spChg chg="mod ord">
          <ac:chgData name="Sara Maria Sustelo Santos" userId="c6e11124-9036-4c0d-98e8-86b1d195ae8c" providerId="ADAL" clId="{705E5FD4-E6BF-470C-9B69-23C4256D47F7}" dt="2023-12-03T18:59:17.445" v="10777" actId="403"/>
          <ac:spMkLst>
            <pc:docMk/>
            <pc:sldMk cId="2906575432" sldId="336"/>
            <ac:spMk id="12" creationId="{C549CB2A-16AF-A43A-562C-6B94697B6482}"/>
          </ac:spMkLst>
        </pc:spChg>
        <pc:spChg chg="mod">
          <ac:chgData name="Sara Maria Sustelo Santos" userId="c6e11124-9036-4c0d-98e8-86b1d195ae8c" providerId="ADAL" clId="{705E5FD4-E6BF-470C-9B69-23C4256D47F7}" dt="2023-12-03T18:59:17.445" v="10777" actId="403"/>
          <ac:spMkLst>
            <pc:docMk/>
            <pc:sldMk cId="2906575432" sldId="336"/>
            <ac:spMk id="15" creationId="{7EC006CE-2A22-59BB-D77B-80F751A48E4F}"/>
          </ac:spMkLst>
        </pc:spChg>
        <pc:spChg chg="mod ord">
          <ac:chgData name="Sara Maria Sustelo Santos" userId="c6e11124-9036-4c0d-98e8-86b1d195ae8c" providerId="ADAL" clId="{705E5FD4-E6BF-470C-9B69-23C4256D47F7}" dt="2023-12-03T18:59:23.434" v="10781" actId="403"/>
          <ac:spMkLst>
            <pc:docMk/>
            <pc:sldMk cId="2906575432" sldId="336"/>
            <ac:spMk id="24" creationId="{BE4FD42C-E66E-7EF1-C34E-3AF451DF642C}"/>
          </ac:spMkLst>
        </pc:spChg>
        <pc:spChg chg="del mod">
          <ac:chgData name="Sara Maria Sustelo Santos" userId="c6e11124-9036-4c0d-98e8-86b1d195ae8c" providerId="ADAL" clId="{705E5FD4-E6BF-470C-9B69-23C4256D47F7}" dt="2023-12-03T18:49:29.771" v="10455" actId="478"/>
          <ac:spMkLst>
            <pc:docMk/>
            <pc:sldMk cId="2906575432" sldId="336"/>
            <ac:spMk id="25" creationId="{36CC924C-1883-1959-0DFD-9FEB4BC90B01}"/>
          </ac:spMkLst>
        </pc:spChg>
        <pc:spChg chg="mod">
          <ac:chgData name="Sara Maria Sustelo Santos" userId="c6e11124-9036-4c0d-98e8-86b1d195ae8c" providerId="ADAL" clId="{705E5FD4-E6BF-470C-9B69-23C4256D47F7}" dt="2023-12-03T20:31:55.579" v="13078" actId="20577"/>
          <ac:spMkLst>
            <pc:docMk/>
            <pc:sldMk cId="2906575432" sldId="336"/>
            <ac:spMk id="26" creationId="{19943644-225F-95CB-6423-C39D98FB9A60}"/>
          </ac:spMkLst>
        </pc:spChg>
        <pc:spChg chg="mod">
          <ac:chgData name="Sara Maria Sustelo Santos" userId="c6e11124-9036-4c0d-98e8-86b1d195ae8c" providerId="ADAL" clId="{705E5FD4-E6BF-470C-9B69-23C4256D47F7}" dt="2023-12-03T18:59:17.445" v="10777" actId="403"/>
          <ac:spMkLst>
            <pc:docMk/>
            <pc:sldMk cId="2906575432" sldId="336"/>
            <ac:spMk id="27" creationId="{59CFE7AA-9A86-CEE0-B4EF-0CB8AF6635C3}"/>
          </ac:spMkLst>
        </pc:spChg>
        <pc:spChg chg="add mod">
          <ac:chgData name="Sara Maria Sustelo Santos" userId="c6e11124-9036-4c0d-98e8-86b1d195ae8c" providerId="ADAL" clId="{705E5FD4-E6BF-470C-9B69-23C4256D47F7}" dt="2023-12-03T18:50:45.701" v="10495"/>
          <ac:spMkLst>
            <pc:docMk/>
            <pc:sldMk cId="2906575432" sldId="336"/>
            <ac:spMk id="28" creationId="{F9988895-2556-9BE5-8CA2-ED57F05F8CD1}"/>
          </ac:spMkLst>
        </pc:spChg>
        <pc:spChg chg="add mod">
          <ac:chgData name="Sara Maria Sustelo Santos" userId="c6e11124-9036-4c0d-98e8-86b1d195ae8c" providerId="ADAL" clId="{705E5FD4-E6BF-470C-9B69-23C4256D47F7}" dt="2023-12-03T18:59:03.856" v="10769" actId="164"/>
          <ac:spMkLst>
            <pc:docMk/>
            <pc:sldMk cId="2906575432" sldId="336"/>
            <ac:spMk id="30" creationId="{383E7A2A-AA2A-78B4-CBA8-FDBFB76E3503}"/>
          </ac:spMkLst>
        </pc:spChg>
        <pc:spChg chg="add mod">
          <ac:chgData name="Sara Maria Sustelo Santos" userId="c6e11124-9036-4c0d-98e8-86b1d195ae8c" providerId="ADAL" clId="{705E5FD4-E6BF-470C-9B69-23C4256D47F7}" dt="2023-12-03T18:59:03.856" v="10769" actId="164"/>
          <ac:spMkLst>
            <pc:docMk/>
            <pc:sldMk cId="2906575432" sldId="336"/>
            <ac:spMk id="31" creationId="{5925137B-3D54-2E5A-C00D-E2ECDEDC70F3}"/>
          </ac:spMkLst>
        </pc:spChg>
        <pc:spChg chg="add mod">
          <ac:chgData name="Sara Maria Sustelo Santos" userId="c6e11124-9036-4c0d-98e8-86b1d195ae8c" providerId="ADAL" clId="{705E5FD4-E6BF-470C-9B69-23C4256D47F7}" dt="2023-12-03T18:59:06.976" v="10774" actId="1036"/>
          <ac:spMkLst>
            <pc:docMk/>
            <pc:sldMk cId="2906575432" sldId="336"/>
            <ac:spMk id="224" creationId="{47054AF2-0881-256B-5C0B-96E1269E2C0E}"/>
          </ac:spMkLst>
        </pc:spChg>
        <pc:spChg chg="add mod">
          <ac:chgData name="Sara Maria Sustelo Santos" userId="c6e11124-9036-4c0d-98e8-86b1d195ae8c" providerId="ADAL" clId="{705E5FD4-E6BF-470C-9B69-23C4256D47F7}" dt="2023-12-03T18:59:06.976" v="10774" actId="1036"/>
          <ac:spMkLst>
            <pc:docMk/>
            <pc:sldMk cId="2906575432" sldId="336"/>
            <ac:spMk id="225" creationId="{99A7A506-8256-F5AB-BFD4-75CCD9E2042A}"/>
          </ac:spMkLst>
        </pc:spChg>
        <pc:spChg chg="add mod ord">
          <ac:chgData name="Sara Maria Sustelo Santos" userId="c6e11124-9036-4c0d-98e8-86b1d195ae8c" providerId="ADAL" clId="{705E5FD4-E6BF-470C-9B69-23C4256D47F7}" dt="2023-12-03T18:59:03.856" v="10769" actId="164"/>
          <ac:spMkLst>
            <pc:docMk/>
            <pc:sldMk cId="2906575432" sldId="336"/>
            <ac:spMk id="226" creationId="{35EEBD3B-774C-EE29-BB3E-94264B626949}"/>
          </ac:spMkLst>
        </pc:spChg>
        <pc:spChg chg="del">
          <ac:chgData name="Sara Maria Sustelo Santos" userId="c6e11124-9036-4c0d-98e8-86b1d195ae8c" providerId="ADAL" clId="{705E5FD4-E6BF-470C-9B69-23C4256D47F7}" dt="2023-12-03T18:50:40.370" v="10494" actId="478"/>
          <ac:spMkLst>
            <pc:docMk/>
            <pc:sldMk cId="2906575432" sldId="336"/>
            <ac:spMk id="227" creationId="{C9B3EB63-37E5-4CC1-2721-27299668523A}"/>
          </ac:spMkLst>
        </pc:spChg>
        <pc:spChg chg="add mod ord">
          <ac:chgData name="Sara Maria Sustelo Santos" userId="c6e11124-9036-4c0d-98e8-86b1d195ae8c" providerId="ADAL" clId="{705E5FD4-E6BF-470C-9B69-23C4256D47F7}" dt="2023-12-03T18:59:03.856" v="10769" actId="164"/>
          <ac:spMkLst>
            <pc:docMk/>
            <pc:sldMk cId="2906575432" sldId="336"/>
            <ac:spMk id="228" creationId="{547F4FB3-1304-DF8B-98B5-F8CFA6D2A998}"/>
          </ac:spMkLst>
        </pc:spChg>
        <pc:spChg chg="add mod ord">
          <ac:chgData name="Sara Maria Sustelo Santos" userId="c6e11124-9036-4c0d-98e8-86b1d195ae8c" providerId="ADAL" clId="{705E5FD4-E6BF-470C-9B69-23C4256D47F7}" dt="2023-12-03T18:59:03.856" v="10769" actId="164"/>
          <ac:spMkLst>
            <pc:docMk/>
            <pc:sldMk cId="2906575432" sldId="336"/>
            <ac:spMk id="229" creationId="{54414737-0961-CC71-9111-7F4A56090791}"/>
          </ac:spMkLst>
        </pc:spChg>
        <pc:spChg chg="add mod">
          <ac:chgData name="Sara Maria Sustelo Santos" userId="c6e11124-9036-4c0d-98e8-86b1d195ae8c" providerId="ADAL" clId="{705E5FD4-E6BF-470C-9B69-23C4256D47F7}" dt="2023-12-03T18:54:35.587" v="10659" actId="164"/>
          <ac:spMkLst>
            <pc:docMk/>
            <pc:sldMk cId="2906575432" sldId="336"/>
            <ac:spMk id="230" creationId="{15F519B9-8868-3680-AF02-4F5B90944657}"/>
          </ac:spMkLst>
        </pc:spChg>
        <pc:spChg chg="add mod">
          <ac:chgData name="Sara Maria Sustelo Santos" userId="c6e11124-9036-4c0d-98e8-86b1d195ae8c" providerId="ADAL" clId="{705E5FD4-E6BF-470C-9B69-23C4256D47F7}" dt="2023-12-03T18:54:35.587" v="10659" actId="164"/>
          <ac:spMkLst>
            <pc:docMk/>
            <pc:sldMk cId="2906575432" sldId="336"/>
            <ac:spMk id="231" creationId="{DCC6A97B-FFAE-3EE4-82CA-EC25A294CFDC}"/>
          </ac:spMkLst>
        </pc:spChg>
        <pc:spChg chg="add mod">
          <ac:chgData name="Sara Maria Sustelo Santos" userId="c6e11124-9036-4c0d-98e8-86b1d195ae8c" providerId="ADAL" clId="{705E5FD4-E6BF-470C-9B69-23C4256D47F7}" dt="2023-12-03T19:00:09.888" v="10787" actId="164"/>
          <ac:spMkLst>
            <pc:docMk/>
            <pc:sldMk cId="2906575432" sldId="336"/>
            <ac:spMk id="233" creationId="{EB17B982-B096-0018-1903-BBD8B2C659C1}"/>
          </ac:spMkLst>
        </pc:spChg>
        <pc:spChg chg="add mod">
          <ac:chgData name="Sara Maria Sustelo Santos" userId="c6e11124-9036-4c0d-98e8-86b1d195ae8c" providerId="ADAL" clId="{705E5FD4-E6BF-470C-9B69-23C4256D47F7}" dt="2023-12-03T19:00:37.796" v="10803" actId="164"/>
          <ac:spMkLst>
            <pc:docMk/>
            <pc:sldMk cId="2906575432" sldId="336"/>
            <ac:spMk id="234" creationId="{E3413D38-2946-63CA-579A-51916973FE12}"/>
          </ac:spMkLst>
        </pc:spChg>
        <pc:spChg chg="add del mod">
          <ac:chgData name="Sara Maria Sustelo Santos" userId="c6e11124-9036-4c0d-98e8-86b1d195ae8c" providerId="ADAL" clId="{705E5FD4-E6BF-470C-9B69-23C4256D47F7}" dt="2023-12-03T19:00:54.415" v="10810" actId="478"/>
          <ac:spMkLst>
            <pc:docMk/>
            <pc:sldMk cId="2906575432" sldId="336"/>
            <ac:spMk id="235" creationId="{BC000EA6-9B83-CF25-B3FC-3CDE3AFCDD92}"/>
          </ac:spMkLst>
        </pc:spChg>
        <pc:spChg chg="add del mod">
          <ac:chgData name="Sara Maria Sustelo Santos" userId="c6e11124-9036-4c0d-98e8-86b1d195ae8c" providerId="ADAL" clId="{705E5FD4-E6BF-470C-9B69-23C4256D47F7}" dt="2023-12-03T19:01:23.965" v="10821" actId="478"/>
          <ac:spMkLst>
            <pc:docMk/>
            <pc:sldMk cId="2906575432" sldId="336"/>
            <ac:spMk id="236" creationId="{1594541A-3884-DB92-D67E-BC8999C231F5}"/>
          </ac:spMkLst>
        </pc:spChg>
        <pc:spChg chg="add del mod">
          <ac:chgData name="Sara Maria Sustelo Santos" userId="c6e11124-9036-4c0d-98e8-86b1d195ae8c" providerId="ADAL" clId="{705E5FD4-E6BF-470C-9B69-23C4256D47F7}" dt="2023-12-03T19:01:23.965" v="10821" actId="478"/>
          <ac:spMkLst>
            <pc:docMk/>
            <pc:sldMk cId="2906575432" sldId="336"/>
            <ac:spMk id="237" creationId="{E2B5FBBA-7FB2-60A7-1D29-330B4F6FEE11}"/>
          </ac:spMkLst>
        </pc:spChg>
        <pc:spChg chg="add del mod">
          <ac:chgData name="Sara Maria Sustelo Santos" userId="c6e11124-9036-4c0d-98e8-86b1d195ae8c" providerId="ADAL" clId="{705E5FD4-E6BF-470C-9B69-23C4256D47F7}" dt="2023-12-03T19:01:23.965" v="10821" actId="478"/>
          <ac:spMkLst>
            <pc:docMk/>
            <pc:sldMk cId="2906575432" sldId="336"/>
            <ac:spMk id="238" creationId="{B36595F6-4C1D-08C8-77D9-86783162AA6C}"/>
          </ac:spMkLst>
        </pc:spChg>
        <pc:spChg chg="add mod">
          <ac:chgData name="Sara Maria Sustelo Santos" userId="c6e11124-9036-4c0d-98e8-86b1d195ae8c" providerId="ADAL" clId="{705E5FD4-E6BF-470C-9B69-23C4256D47F7}" dt="2023-12-03T19:01:41.230" v="10828" actId="164"/>
          <ac:spMkLst>
            <pc:docMk/>
            <pc:sldMk cId="2906575432" sldId="336"/>
            <ac:spMk id="239" creationId="{9E98E15B-7088-19F5-0E15-DE7C1CD4DD96}"/>
          </ac:spMkLst>
        </pc:spChg>
        <pc:spChg chg="add del mod">
          <ac:chgData name="Sara Maria Sustelo Santos" userId="c6e11124-9036-4c0d-98e8-86b1d195ae8c" providerId="ADAL" clId="{705E5FD4-E6BF-470C-9B69-23C4256D47F7}" dt="2023-12-03T19:02:00.640" v="10838" actId="478"/>
          <ac:spMkLst>
            <pc:docMk/>
            <pc:sldMk cId="2906575432" sldId="336"/>
            <ac:spMk id="240" creationId="{663A304D-FC09-DA7B-9644-01873572C5F7}"/>
          </ac:spMkLst>
        </pc:spChg>
        <pc:spChg chg="add del mod">
          <ac:chgData name="Sara Maria Sustelo Santos" userId="c6e11124-9036-4c0d-98e8-86b1d195ae8c" providerId="ADAL" clId="{705E5FD4-E6BF-470C-9B69-23C4256D47F7}" dt="2023-12-03T19:02:00.640" v="10838" actId="478"/>
          <ac:spMkLst>
            <pc:docMk/>
            <pc:sldMk cId="2906575432" sldId="336"/>
            <ac:spMk id="241" creationId="{DD4A95DB-0E8A-DDB8-D3C8-56206A5506F7}"/>
          </ac:spMkLst>
        </pc:spChg>
        <pc:spChg chg="add del mod">
          <ac:chgData name="Sara Maria Sustelo Santos" userId="c6e11124-9036-4c0d-98e8-86b1d195ae8c" providerId="ADAL" clId="{705E5FD4-E6BF-470C-9B69-23C4256D47F7}" dt="2023-12-03T19:02:00.640" v="10838" actId="478"/>
          <ac:spMkLst>
            <pc:docMk/>
            <pc:sldMk cId="2906575432" sldId="336"/>
            <ac:spMk id="242" creationId="{CAB3CCEE-62E2-9658-31F0-3D3E26E61AB1}"/>
          </ac:spMkLst>
        </pc:spChg>
        <pc:spChg chg="add del mod">
          <ac:chgData name="Sara Maria Sustelo Santos" userId="c6e11124-9036-4c0d-98e8-86b1d195ae8c" providerId="ADAL" clId="{705E5FD4-E6BF-470C-9B69-23C4256D47F7}" dt="2023-12-03T19:02:00.640" v="10838" actId="478"/>
          <ac:spMkLst>
            <pc:docMk/>
            <pc:sldMk cId="2906575432" sldId="336"/>
            <ac:spMk id="243" creationId="{68F9742F-3FD4-BE5E-A49C-963DB9EF32DA}"/>
          </ac:spMkLst>
        </pc:spChg>
        <pc:spChg chg="add del mod">
          <ac:chgData name="Sara Maria Sustelo Santos" userId="c6e11124-9036-4c0d-98e8-86b1d195ae8c" providerId="ADAL" clId="{705E5FD4-E6BF-470C-9B69-23C4256D47F7}" dt="2023-12-03T18:58:11.123" v="10709" actId="478"/>
          <ac:spMkLst>
            <pc:docMk/>
            <pc:sldMk cId="2906575432" sldId="336"/>
            <ac:spMk id="244" creationId="{241ED127-8B49-1F50-8AB1-19ACBC0F2B16}"/>
          </ac:spMkLst>
        </pc:spChg>
        <pc:spChg chg="add mod">
          <ac:chgData name="Sara Maria Sustelo Santos" userId="c6e11124-9036-4c0d-98e8-86b1d195ae8c" providerId="ADAL" clId="{705E5FD4-E6BF-470C-9B69-23C4256D47F7}" dt="2023-12-03T19:20:22.494" v="11043" actId="165"/>
          <ac:spMkLst>
            <pc:docMk/>
            <pc:sldMk cId="2906575432" sldId="336"/>
            <ac:spMk id="245" creationId="{B2228B2F-12BD-05D8-0ABB-CB3A2A7E0838}"/>
          </ac:spMkLst>
        </pc:spChg>
        <pc:spChg chg="add mod">
          <ac:chgData name="Sara Maria Sustelo Santos" userId="c6e11124-9036-4c0d-98e8-86b1d195ae8c" providerId="ADAL" clId="{705E5FD4-E6BF-470C-9B69-23C4256D47F7}" dt="2023-12-03T19:20:22.494" v="11043" actId="165"/>
          <ac:spMkLst>
            <pc:docMk/>
            <pc:sldMk cId="2906575432" sldId="336"/>
            <ac:spMk id="246" creationId="{DD079849-A8DA-9C2C-44A9-391D5AD36220}"/>
          </ac:spMkLst>
        </pc:spChg>
        <pc:spChg chg="add mod">
          <ac:chgData name="Sara Maria Sustelo Santos" userId="c6e11124-9036-4c0d-98e8-86b1d195ae8c" providerId="ADAL" clId="{705E5FD4-E6BF-470C-9B69-23C4256D47F7}" dt="2023-12-03T19:03:51.834" v="10888" actId="164"/>
          <ac:spMkLst>
            <pc:docMk/>
            <pc:sldMk cId="2906575432" sldId="336"/>
            <ac:spMk id="247" creationId="{4EAC6404-0960-B430-4F64-DDD933714BA3}"/>
          </ac:spMkLst>
        </pc:spChg>
        <pc:spChg chg="add mod">
          <ac:chgData name="Sara Maria Sustelo Santos" userId="c6e11124-9036-4c0d-98e8-86b1d195ae8c" providerId="ADAL" clId="{705E5FD4-E6BF-470C-9B69-23C4256D47F7}" dt="2023-12-03T19:04:13.082" v="10895" actId="164"/>
          <ac:spMkLst>
            <pc:docMk/>
            <pc:sldMk cId="2906575432" sldId="336"/>
            <ac:spMk id="248" creationId="{B7341A5B-28AD-771F-9564-10D421AD6AB4}"/>
          </ac:spMkLst>
        </pc:spChg>
        <pc:spChg chg="add mod">
          <ac:chgData name="Sara Maria Sustelo Santos" userId="c6e11124-9036-4c0d-98e8-86b1d195ae8c" providerId="ADAL" clId="{705E5FD4-E6BF-470C-9B69-23C4256D47F7}" dt="2023-12-03T20:25:26.927" v="12564" actId="207"/>
          <ac:spMkLst>
            <pc:docMk/>
            <pc:sldMk cId="2906575432" sldId="336"/>
            <ac:spMk id="251" creationId="{72D3C599-73CB-9F6D-DB04-05E685D70847}"/>
          </ac:spMkLst>
        </pc:spChg>
        <pc:spChg chg="add mod">
          <ac:chgData name="Sara Maria Sustelo Santos" userId="c6e11124-9036-4c0d-98e8-86b1d195ae8c" providerId="ADAL" clId="{705E5FD4-E6BF-470C-9B69-23C4256D47F7}" dt="2023-12-03T19:00:40.218" v="10805" actId="1035"/>
          <ac:spMkLst>
            <pc:docMk/>
            <pc:sldMk cId="2906575432" sldId="336"/>
            <ac:spMk id="254" creationId="{E710B8AA-D32C-25E8-7E3D-6C7413164DBC}"/>
          </ac:spMkLst>
        </pc:spChg>
        <pc:spChg chg="mod">
          <ac:chgData name="Sara Maria Sustelo Santos" userId="c6e11124-9036-4c0d-98e8-86b1d195ae8c" providerId="ADAL" clId="{705E5FD4-E6BF-470C-9B69-23C4256D47F7}" dt="2023-12-03T19:00:43.653" v="10807" actId="20577"/>
          <ac:spMkLst>
            <pc:docMk/>
            <pc:sldMk cId="2906575432" sldId="336"/>
            <ac:spMk id="257" creationId="{2ADD9A42-ACF9-1CAB-1815-6A543DE63F60}"/>
          </ac:spMkLst>
        </pc:spChg>
        <pc:spChg chg="mod">
          <ac:chgData name="Sara Maria Sustelo Santos" userId="c6e11124-9036-4c0d-98e8-86b1d195ae8c" providerId="ADAL" clId="{705E5FD4-E6BF-470C-9B69-23C4256D47F7}" dt="2023-12-03T19:00:52.098" v="10809" actId="14100"/>
          <ac:spMkLst>
            <pc:docMk/>
            <pc:sldMk cId="2906575432" sldId="336"/>
            <ac:spMk id="258" creationId="{B131247B-AC6A-C8CF-B86A-030969062324}"/>
          </ac:spMkLst>
        </pc:spChg>
        <pc:spChg chg="mod">
          <ac:chgData name="Sara Maria Sustelo Santos" userId="c6e11124-9036-4c0d-98e8-86b1d195ae8c" providerId="ADAL" clId="{705E5FD4-E6BF-470C-9B69-23C4256D47F7}" dt="2023-12-03T19:00:58.926" v="10813" actId="20577"/>
          <ac:spMkLst>
            <pc:docMk/>
            <pc:sldMk cId="2906575432" sldId="336"/>
            <ac:spMk id="260" creationId="{D8D3BCBD-D1A3-038E-4D36-A84B2ADAE1F6}"/>
          </ac:spMkLst>
        </pc:spChg>
        <pc:spChg chg="mod">
          <ac:chgData name="Sara Maria Sustelo Santos" userId="c6e11124-9036-4c0d-98e8-86b1d195ae8c" providerId="ADAL" clId="{705E5FD4-E6BF-470C-9B69-23C4256D47F7}" dt="2023-12-03T19:01:03.210" v="10814"/>
          <ac:spMkLst>
            <pc:docMk/>
            <pc:sldMk cId="2906575432" sldId="336"/>
            <ac:spMk id="261" creationId="{D934D37B-D424-E152-04A2-8F6E781F3585}"/>
          </ac:spMkLst>
        </pc:spChg>
        <pc:spChg chg="mod">
          <ac:chgData name="Sara Maria Sustelo Santos" userId="c6e11124-9036-4c0d-98e8-86b1d195ae8c" providerId="ADAL" clId="{705E5FD4-E6BF-470C-9B69-23C4256D47F7}" dt="2023-12-03T19:01:07.298" v="10816" actId="20577"/>
          <ac:spMkLst>
            <pc:docMk/>
            <pc:sldMk cId="2906575432" sldId="336"/>
            <ac:spMk id="263" creationId="{868D38C7-0781-DFB7-37B7-2A9305BF56E2}"/>
          </ac:spMkLst>
        </pc:spChg>
        <pc:spChg chg="mod">
          <ac:chgData name="Sara Maria Sustelo Santos" userId="c6e11124-9036-4c0d-98e8-86b1d195ae8c" providerId="ADAL" clId="{705E5FD4-E6BF-470C-9B69-23C4256D47F7}" dt="2023-12-03T19:01:10.708" v="10817"/>
          <ac:spMkLst>
            <pc:docMk/>
            <pc:sldMk cId="2906575432" sldId="336"/>
            <ac:spMk id="264" creationId="{6EE1A3B1-C889-ADA2-B2C6-99FABF70F34E}"/>
          </ac:spMkLst>
        </pc:spChg>
        <pc:spChg chg="mod">
          <ac:chgData name="Sara Maria Sustelo Santos" userId="c6e11124-9036-4c0d-98e8-86b1d195ae8c" providerId="ADAL" clId="{705E5FD4-E6BF-470C-9B69-23C4256D47F7}" dt="2023-12-03T19:01:15.215" v="10819" actId="20577"/>
          <ac:spMkLst>
            <pc:docMk/>
            <pc:sldMk cId="2906575432" sldId="336"/>
            <ac:spMk id="266" creationId="{2EE35D70-6DEB-3891-0A1F-793E335A0A61}"/>
          </ac:spMkLst>
        </pc:spChg>
        <pc:spChg chg="mod">
          <ac:chgData name="Sara Maria Sustelo Santos" userId="c6e11124-9036-4c0d-98e8-86b1d195ae8c" providerId="ADAL" clId="{705E5FD4-E6BF-470C-9B69-23C4256D47F7}" dt="2023-12-03T19:01:19.647" v="10820"/>
          <ac:spMkLst>
            <pc:docMk/>
            <pc:sldMk cId="2906575432" sldId="336"/>
            <ac:spMk id="267" creationId="{370E4865-D622-4E08-A57F-E9BA826F31EF}"/>
          </ac:spMkLst>
        </pc:spChg>
        <pc:spChg chg="add mod">
          <ac:chgData name="Sara Maria Sustelo Santos" userId="c6e11124-9036-4c0d-98e8-86b1d195ae8c" providerId="ADAL" clId="{705E5FD4-E6BF-470C-9B69-23C4256D47F7}" dt="2023-12-03T19:01:44.452" v="10832" actId="1037"/>
          <ac:spMkLst>
            <pc:docMk/>
            <pc:sldMk cId="2906575432" sldId="336"/>
            <ac:spMk id="269" creationId="{AA310C35-C2AF-1562-9196-AB4A3A598D12}"/>
          </ac:spMkLst>
        </pc:spChg>
        <pc:spChg chg="mod">
          <ac:chgData name="Sara Maria Sustelo Santos" userId="c6e11124-9036-4c0d-98e8-86b1d195ae8c" providerId="ADAL" clId="{705E5FD4-E6BF-470C-9B69-23C4256D47F7}" dt="2023-12-03T19:01:51.178" v="10836" actId="20577"/>
          <ac:spMkLst>
            <pc:docMk/>
            <pc:sldMk cId="2906575432" sldId="336"/>
            <ac:spMk id="272" creationId="{6C3E8441-643D-E45A-94BC-F79C6F889186}"/>
          </ac:spMkLst>
        </pc:spChg>
        <pc:spChg chg="mod">
          <ac:chgData name="Sara Maria Sustelo Santos" userId="c6e11124-9036-4c0d-98e8-86b1d195ae8c" providerId="ADAL" clId="{705E5FD4-E6BF-470C-9B69-23C4256D47F7}" dt="2023-12-03T19:01:54.463" v="10837"/>
          <ac:spMkLst>
            <pc:docMk/>
            <pc:sldMk cId="2906575432" sldId="336"/>
            <ac:spMk id="273" creationId="{C8DD59CB-FD37-D1D3-8E0B-C97BC90742F3}"/>
          </ac:spMkLst>
        </pc:spChg>
        <pc:spChg chg="mod">
          <ac:chgData name="Sara Maria Sustelo Santos" userId="c6e11124-9036-4c0d-98e8-86b1d195ae8c" providerId="ADAL" clId="{705E5FD4-E6BF-470C-9B69-23C4256D47F7}" dt="2023-12-03T19:02:03.565" v="10840" actId="571"/>
          <ac:spMkLst>
            <pc:docMk/>
            <pc:sldMk cId="2906575432" sldId="336"/>
            <ac:spMk id="275" creationId="{D7C35220-5346-0F0D-F7A8-F7CF62126363}"/>
          </ac:spMkLst>
        </pc:spChg>
        <pc:spChg chg="mod">
          <ac:chgData name="Sara Maria Sustelo Santos" userId="c6e11124-9036-4c0d-98e8-86b1d195ae8c" providerId="ADAL" clId="{705E5FD4-E6BF-470C-9B69-23C4256D47F7}" dt="2023-12-03T19:02:03.565" v="10840" actId="571"/>
          <ac:spMkLst>
            <pc:docMk/>
            <pc:sldMk cId="2906575432" sldId="336"/>
            <ac:spMk id="276" creationId="{AE005D47-AF22-C39B-290E-4398A5A428AC}"/>
          </ac:spMkLst>
        </pc:spChg>
        <pc:spChg chg="mod">
          <ac:chgData name="Sara Maria Sustelo Santos" userId="c6e11124-9036-4c0d-98e8-86b1d195ae8c" providerId="ADAL" clId="{705E5FD4-E6BF-470C-9B69-23C4256D47F7}" dt="2023-12-03T19:02:03.565" v="10840" actId="571"/>
          <ac:spMkLst>
            <pc:docMk/>
            <pc:sldMk cId="2906575432" sldId="336"/>
            <ac:spMk id="277" creationId="{72ED1028-85FE-C132-6A89-AC7053670FAC}"/>
          </ac:spMkLst>
        </pc:spChg>
        <pc:spChg chg="mod">
          <ac:chgData name="Sara Maria Sustelo Santos" userId="c6e11124-9036-4c0d-98e8-86b1d195ae8c" providerId="ADAL" clId="{705E5FD4-E6BF-470C-9B69-23C4256D47F7}" dt="2023-12-03T19:02:03.565" v="10840" actId="571"/>
          <ac:spMkLst>
            <pc:docMk/>
            <pc:sldMk cId="2906575432" sldId="336"/>
            <ac:spMk id="279" creationId="{9835ACF3-8082-D35D-7D7D-18545EFE7760}"/>
          </ac:spMkLst>
        </pc:spChg>
        <pc:spChg chg="mod">
          <ac:chgData name="Sara Maria Sustelo Santos" userId="c6e11124-9036-4c0d-98e8-86b1d195ae8c" providerId="ADAL" clId="{705E5FD4-E6BF-470C-9B69-23C4256D47F7}" dt="2023-12-03T19:02:03.565" v="10840" actId="571"/>
          <ac:spMkLst>
            <pc:docMk/>
            <pc:sldMk cId="2906575432" sldId="336"/>
            <ac:spMk id="280" creationId="{B48E7168-4D60-4FF5-4259-EF74220CA5E7}"/>
          </ac:spMkLst>
        </pc:spChg>
        <pc:spChg chg="mod">
          <ac:chgData name="Sara Maria Sustelo Santos" userId="c6e11124-9036-4c0d-98e8-86b1d195ae8c" providerId="ADAL" clId="{705E5FD4-E6BF-470C-9B69-23C4256D47F7}" dt="2023-12-03T19:02:03.565" v="10840" actId="571"/>
          <ac:spMkLst>
            <pc:docMk/>
            <pc:sldMk cId="2906575432" sldId="336"/>
            <ac:spMk id="281" creationId="{F9412289-7692-808A-E879-D5BF13641C40}"/>
          </ac:spMkLst>
        </pc:spChg>
        <pc:spChg chg="mod">
          <ac:chgData name="Sara Maria Sustelo Santos" userId="c6e11124-9036-4c0d-98e8-86b1d195ae8c" providerId="ADAL" clId="{705E5FD4-E6BF-470C-9B69-23C4256D47F7}" dt="2023-12-03T19:02:03.565" v="10840" actId="571"/>
          <ac:spMkLst>
            <pc:docMk/>
            <pc:sldMk cId="2906575432" sldId="336"/>
            <ac:spMk id="282" creationId="{26C4C5DE-16A7-AF39-342D-2223133E24EB}"/>
          </ac:spMkLst>
        </pc:spChg>
        <pc:spChg chg="mod">
          <ac:chgData name="Sara Maria Sustelo Santos" userId="c6e11124-9036-4c0d-98e8-86b1d195ae8c" providerId="ADAL" clId="{705E5FD4-E6BF-470C-9B69-23C4256D47F7}" dt="2023-12-03T19:02:03.565" v="10840" actId="571"/>
          <ac:spMkLst>
            <pc:docMk/>
            <pc:sldMk cId="2906575432" sldId="336"/>
            <ac:spMk id="286" creationId="{DB1B7BBD-C30B-2D75-0329-782DDC3D708F}"/>
          </ac:spMkLst>
        </pc:spChg>
        <pc:spChg chg="mod">
          <ac:chgData name="Sara Maria Sustelo Santos" userId="c6e11124-9036-4c0d-98e8-86b1d195ae8c" providerId="ADAL" clId="{705E5FD4-E6BF-470C-9B69-23C4256D47F7}" dt="2023-12-03T19:02:03.565" v="10840" actId="571"/>
          <ac:spMkLst>
            <pc:docMk/>
            <pc:sldMk cId="2906575432" sldId="336"/>
            <ac:spMk id="287" creationId="{942DDEB4-D304-2FD8-8B63-86721D864051}"/>
          </ac:spMkLst>
        </pc:spChg>
        <pc:spChg chg="mod">
          <ac:chgData name="Sara Maria Sustelo Santos" userId="c6e11124-9036-4c0d-98e8-86b1d195ae8c" providerId="ADAL" clId="{705E5FD4-E6BF-470C-9B69-23C4256D47F7}" dt="2023-12-03T19:02:08.030" v="10842" actId="20577"/>
          <ac:spMkLst>
            <pc:docMk/>
            <pc:sldMk cId="2906575432" sldId="336"/>
            <ac:spMk id="289" creationId="{0AB55E32-AF4E-B6EF-126E-B44C50D4CF2E}"/>
          </ac:spMkLst>
        </pc:spChg>
        <pc:spChg chg="mod">
          <ac:chgData name="Sara Maria Sustelo Santos" userId="c6e11124-9036-4c0d-98e8-86b1d195ae8c" providerId="ADAL" clId="{705E5FD4-E6BF-470C-9B69-23C4256D47F7}" dt="2023-12-03T19:02:14.677" v="10843"/>
          <ac:spMkLst>
            <pc:docMk/>
            <pc:sldMk cId="2906575432" sldId="336"/>
            <ac:spMk id="290" creationId="{DF653A0A-510C-E187-8CF1-ADFA7EFD4318}"/>
          </ac:spMkLst>
        </pc:spChg>
        <pc:spChg chg="mod">
          <ac:chgData name="Sara Maria Sustelo Santos" userId="c6e11124-9036-4c0d-98e8-86b1d195ae8c" providerId="ADAL" clId="{705E5FD4-E6BF-470C-9B69-23C4256D47F7}" dt="2023-12-03T19:02:31.251" v="10852" actId="3064"/>
          <ac:spMkLst>
            <pc:docMk/>
            <pc:sldMk cId="2906575432" sldId="336"/>
            <ac:spMk id="292" creationId="{81D9A82E-F129-9FC0-B120-9E5478203D30}"/>
          </ac:spMkLst>
        </pc:spChg>
        <pc:spChg chg="mod">
          <ac:chgData name="Sara Maria Sustelo Santos" userId="c6e11124-9036-4c0d-98e8-86b1d195ae8c" providerId="ADAL" clId="{705E5FD4-E6BF-470C-9B69-23C4256D47F7}" dt="2023-12-03T19:02:38.799" v="10856" actId="1036"/>
          <ac:spMkLst>
            <pc:docMk/>
            <pc:sldMk cId="2906575432" sldId="336"/>
            <ac:spMk id="293" creationId="{2CB73610-216C-1905-C109-B8260AB29E92}"/>
          </ac:spMkLst>
        </pc:spChg>
        <pc:spChg chg="mod">
          <ac:chgData name="Sara Maria Sustelo Santos" userId="c6e11124-9036-4c0d-98e8-86b1d195ae8c" providerId="ADAL" clId="{705E5FD4-E6BF-470C-9B69-23C4256D47F7}" dt="2023-12-03T19:02:41.686" v="10859" actId="20577"/>
          <ac:spMkLst>
            <pc:docMk/>
            <pc:sldMk cId="2906575432" sldId="336"/>
            <ac:spMk id="295" creationId="{17D67701-57AF-EC3A-D55E-A8B2C33201BB}"/>
          </ac:spMkLst>
        </pc:spChg>
        <pc:spChg chg="mod">
          <ac:chgData name="Sara Maria Sustelo Santos" userId="c6e11124-9036-4c0d-98e8-86b1d195ae8c" providerId="ADAL" clId="{705E5FD4-E6BF-470C-9B69-23C4256D47F7}" dt="2023-12-03T19:17:54.140" v="11006" actId="20577"/>
          <ac:spMkLst>
            <pc:docMk/>
            <pc:sldMk cId="2906575432" sldId="336"/>
            <ac:spMk id="296" creationId="{F9B6E80E-71B0-4DCE-A151-EEAB118789DA}"/>
          </ac:spMkLst>
        </pc:spChg>
        <pc:spChg chg="add mod">
          <ac:chgData name="Sara Maria Sustelo Santos" userId="c6e11124-9036-4c0d-98e8-86b1d195ae8c" providerId="ADAL" clId="{705E5FD4-E6BF-470C-9B69-23C4256D47F7}" dt="2023-12-03T19:20:22.494" v="11043" actId="165"/>
          <ac:spMkLst>
            <pc:docMk/>
            <pc:sldMk cId="2906575432" sldId="336"/>
            <ac:spMk id="297" creationId="{94A3445B-CE2C-D259-E4C9-BB8CF47E3621}"/>
          </ac:spMkLst>
        </pc:spChg>
        <pc:spChg chg="add mod">
          <ac:chgData name="Sara Maria Sustelo Santos" userId="c6e11124-9036-4c0d-98e8-86b1d195ae8c" providerId="ADAL" clId="{705E5FD4-E6BF-470C-9B69-23C4256D47F7}" dt="2023-12-03T19:20:22.494" v="11043" actId="165"/>
          <ac:spMkLst>
            <pc:docMk/>
            <pc:sldMk cId="2906575432" sldId="336"/>
            <ac:spMk id="299" creationId="{59AC8FC2-C715-CBDD-5786-28F244DF0E0D}"/>
          </ac:spMkLst>
        </pc:spChg>
        <pc:spChg chg="add mod">
          <ac:chgData name="Sara Maria Sustelo Santos" userId="c6e11124-9036-4c0d-98e8-86b1d195ae8c" providerId="ADAL" clId="{705E5FD4-E6BF-470C-9B69-23C4256D47F7}" dt="2023-12-03T19:03:51.834" v="10888" actId="164"/>
          <ac:spMkLst>
            <pc:docMk/>
            <pc:sldMk cId="2906575432" sldId="336"/>
            <ac:spMk id="301" creationId="{16135AE4-7012-4DEA-F702-C81871C52102}"/>
          </ac:spMkLst>
        </pc:spChg>
        <pc:spChg chg="add mod">
          <ac:chgData name="Sara Maria Sustelo Santos" userId="c6e11124-9036-4c0d-98e8-86b1d195ae8c" providerId="ADAL" clId="{705E5FD4-E6BF-470C-9B69-23C4256D47F7}" dt="2023-12-03T19:04:13.082" v="10895" actId="164"/>
          <ac:spMkLst>
            <pc:docMk/>
            <pc:sldMk cId="2906575432" sldId="336"/>
            <ac:spMk id="303" creationId="{451BD2A8-3F21-4618-C233-1CA0DACD5649}"/>
          </ac:spMkLst>
        </pc:spChg>
        <pc:spChg chg="add del mod">
          <ac:chgData name="Sara Maria Sustelo Santos" userId="c6e11124-9036-4c0d-98e8-86b1d195ae8c" providerId="ADAL" clId="{705E5FD4-E6BF-470C-9B69-23C4256D47F7}" dt="2023-12-03T19:20:50.610" v="11049" actId="478"/>
          <ac:spMkLst>
            <pc:docMk/>
            <pc:sldMk cId="2906575432" sldId="336"/>
            <ac:spMk id="307" creationId="{9095A438-42FD-4754-AF58-84A4BFE1CADF}"/>
          </ac:spMkLst>
        </pc:spChg>
        <pc:spChg chg="add mod">
          <ac:chgData name="Sara Maria Sustelo Santos" userId="c6e11124-9036-4c0d-98e8-86b1d195ae8c" providerId="ADAL" clId="{705E5FD4-E6BF-470C-9B69-23C4256D47F7}" dt="2023-12-03T20:26:19.249" v="12591" actId="14100"/>
          <ac:spMkLst>
            <pc:docMk/>
            <pc:sldMk cId="2906575432" sldId="336"/>
            <ac:spMk id="308" creationId="{3EE77A2C-7C76-7A56-3EE2-5C762D545675}"/>
          </ac:spMkLst>
        </pc:spChg>
        <pc:spChg chg="add mod">
          <ac:chgData name="Sara Maria Sustelo Santos" userId="c6e11124-9036-4c0d-98e8-86b1d195ae8c" providerId="ADAL" clId="{705E5FD4-E6BF-470C-9B69-23C4256D47F7}" dt="2023-12-03T20:32:15.809" v="13087"/>
          <ac:spMkLst>
            <pc:docMk/>
            <pc:sldMk cId="2906575432" sldId="336"/>
            <ac:spMk id="310" creationId="{336C0273-D2EA-5A40-D0A3-0BEDDC6CE5BF}"/>
          </ac:spMkLst>
        </pc:spChg>
        <pc:grpChg chg="add mod">
          <ac:chgData name="Sara Maria Sustelo Santos" userId="c6e11124-9036-4c0d-98e8-86b1d195ae8c" providerId="ADAL" clId="{705E5FD4-E6BF-470C-9B69-23C4256D47F7}" dt="2023-12-03T18:59:03.856" v="10769" actId="164"/>
          <ac:grpSpMkLst>
            <pc:docMk/>
            <pc:sldMk cId="2906575432" sldId="336"/>
            <ac:grpSpMk id="6" creationId="{DBDD2CE7-B887-E816-C820-510301579E7F}"/>
          </ac:grpSpMkLst>
        </pc:grpChg>
        <pc:grpChg chg="add mod">
          <ac:chgData name="Sara Maria Sustelo Santos" userId="c6e11124-9036-4c0d-98e8-86b1d195ae8c" providerId="ADAL" clId="{705E5FD4-E6BF-470C-9B69-23C4256D47F7}" dt="2023-12-03T19:22:29.023" v="11084" actId="1038"/>
          <ac:grpSpMkLst>
            <pc:docMk/>
            <pc:sldMk cId="2906575432" sldId="336"/>
            <ac:grpSpMk id="9" creationId="{E69947B5-05CF-7B21-B57C-E02D6DB9F298}"/>
          </ac:grpSpMkLst>
        </pc:grpChg>
        <pc:grpChg chg="add mod ord">
          <ac:chgData name="Sara Maria Sustelo Santos" userId="c6e11124-9036-4c0d-98e8-86b1d195ae8c" providerId="ADAL" clId="{705E5FD4-E6BF-470C-9B69-23C4256D47F7}" dt="2023-12-03T18:59:10.272" v="10775" actId="166"/>
          <ac:grpSpMkLst>
            <pc:docMk/>
            <pc:sldMk cId="2906575432" sldId="336"/>
            <ac:grpSpMk id="23" creationId="{14F46AD7-65CE-7300-C24E-A610BA205EDA}"/>
          </ac:grpSpMkLst>
        </pc:grpChg>
        <pc:grpChg chg="add mod">
          <ac:chgData name="Sara Maria Sustelo Santos" userId="c6e11124-9036-4c0d-98e8-86b1d195ae8c" providerId="ADAL" clId="{705E5FD4-E6BF-470C-9B69-23C4256D47F7}" dt="2023-12-03T20:31:59.166" v="13085" actId="1035"/>
          <ac:grpSpMkLst>
            <pc:docMk/>
            <pc:sldMk cId="2906575432" sldId="336"/>
            <ac:grpSpMk id="232" creationId="{1D393407-16B9-6C1B-CD3B-E5FD7F4A0E1B}"/>
          </ac:grpSpMkLst>
        </pc:grpChg>
        <pc:grpChg chg="add mod">
          <ac:chgData name="Sara Maria Sustelo Santos" userId="c6e11124-9036-4c0d-98e8-86b1d195ae8c" providerId="ADAL" clId="{705E5FD4-E6BF-470C-9B69-23C4256D47F7}" dt="2023-12-03T19:22:20.833" v="11075" actId="14100"/>
          <ac:grpSpMkLst>
            <pc:docMk/>
            <pc:sldMk cId="2906575432" sldId="336"/>
            <ac:grpSpMk id="249" creationId="{07A64249-2E79-E1C7-00FB-D0BB38174B1B}"/>
          </ac:grpSpMkLst>
        </pc:grpChg>
        <pc:grpChg chg="add mod">
          <ac:chgData name="Sara Maria Sustelo Santos" userId="c6e11124-9036-4c0d-98e8-86b1d195ae8c" providerId="ADAL" clId="{705E5FD4-E6BF-470C-9B69-23C4256D47F7}" dt="2023-12-03T20:26:09.136" v="12583" actId="1036"/>
          <ac:grpSpMkLst>
            <pc:docMk/>
            <pc:sldMk cId="2906575432" sldId="336"/>
            <ac:grpSpMk id="252" creationId="{FF00CD9A-F9D1-016F-9DF6-E69909F21D80}"/>
          </ac:grpSpMkLst>
        </pc:grpChg>
        <pc:grpChg chg="add mod">
          <ac:chgData name="Sara Maria Sustelo Santos" userId="c6e11124-9036-4c0d-98e8-86b1d195ae8c" providerId="ADAL" clId="{705E5FD4-E6BF-470C-9B69-23C4256D47F7}" dt="2023-12-03T19:18:16.406" v="11011" actId="1076"/>
          <ac:grpSpMkLst>
            <pc:docMk/>
            <pc:sldMk cId="2906575432" sldId="336"/>
            <ac:grpSpMk id="255" creationId="{3271A294-A1D8-A7CD-4EA2-3456260AB62A}"/>
          </ac:grpSpMkLst>
        </pc:grpChg>
        <pc:grpChg chg="add mod">
          <ac:chgData name="Sara Maria Sustelo Santos" userId="c6e11124-9036-4c0d-98e8-86b1d195ae8c" providerId="ADAL" clId="{705E5FD4-E6BF-470C-9B69-23C4256D47F7}" dt="2023-12-03T19:17:26.287" v="11001" actId="1076"/>
          <ac:grpSpMkLst>
            <pc:docMk/>
            <pc:sldMk cId="2906575432" sldId="336"/>
            <ac:grpSpMk id="256" creationId="{456C4412-3DCC-9614-3B06-81332FCAA323}"/>
          </ac:grpSpMkLst>
        </pc:grpChg>
        <pc:grpChg chg="add mod">
          <ac:chgData name="Sara Maria Sustelo Santos" userId="c6e11124-9036-4c0d-98e8-86b1d195ae8c" providerId="ADAL" clId="{705E5FD4-E6BF-470C-9B69-23C4256D47F7}" dt="2023-12-03T20:26:07.530" v="12581" actId="1036"/>
          <ac:grpSpMkLst>
            <pc:docMk/>
            <pc:sldMk cId="2906575432" sldId="336"/>
            <ac:grpSpMk id="259" creationId="{81E662A0-5BE1-93A9-B5E8-435DE6D6755C}"/>
          </ac:grpSpMkLst>
        </pc:grpChg>
        <pc:grpChg chg="add mod">
          <ac:chgData name="Sara Maria Sustelo Santos" userId="c6e11124-9036-4c0d-98e8-86b1d195ae8c" providerId="ADAL" clId="{705E5FD4-E6BF-470C-9B69-23C4256D47F7}" dt="2023-12-03T20:25:56.434" v="12570" actId="1076"/>
          <ac:grpSpMkLst>
            <pc:docMk/>
            <pc:sldMk cId="2906575432" sldId="336"/>
            <ac:grpSpMk id="262" creationId="{B2AB0FA6-B2D3-65E5-AC83-91430D74D35A}"/>
          </ac:grpSpMkLst>
        </pc:grpChg>
        <pc:grpChg chg="add mod">
          <ac:chgData name="Sara Maria Sustelo Santos" userId="c6e11124-9036-4c0d-98e8-86b1d195ae8c" providerId="ADAL" clId="{705E5FD4-E6BF-470C-9B69-23C4256D47F7}" dt="2023-12-03T20:26:21.096" v="12595" actId="1035"/>
          <ac:grpSpMkLst>
            <pc:docMk/>
            <pc:sldMk cId="2906575432" sldId="336"/>
            <ac:grpSpMk id="265" creationId="{E012A6A8-5D55-6045-3F64-76C234CF22A4}"/>
          </ac:grpSpMkLst>
        </pc:grpChg>
        <pc:grpChg chg="add mod">
          <ac:chgData name="Sara Maria Sustelo Santos" userId="c6e11124-9036-4c0d-98e8-86b1d195ae8c" providerId="ADAL" clId="{705E5FD4-E6BF-470C-9B69-23C4256D47F7}" dt="2023-12-03T19:13:42.065" v="10963" actId="1076"/>
          <ac:grpSpMkLst>
            <pc:docMk/>
            <pc:sldMk cId="2906575432" sldId="336"/>
            <ac:grpSpMk id="270" creationId="{F9E897BD-3DD3-B4B2-09ED-03DEA49B15D0}"/>
          </ac:grpSpMkLst>
        </pc:grpChg>
        <pc:grpChg chg="add mod">
          <ac:chgData name="Sara Maria Sustelo Santos" userId="c6e11124-9036-4c0d-98e8-86b1d195ae8c" providerId="ADAL" clId="{705E5FD4-E6BF-470C-9B69-23C4256D47F7}" dt="2023-12-03T19:14:03.456" v="10965" actId="1076"/>
          <ac:grpSpMkLst>
            <pc:docMk/>
            <pc:sldMk cId="2906575432" sldId="336"/>
            <ac:grpSpMk id="271" creationId="{E41F93D6-5C34-F45F-9785-EDB4983E5C2B}"/>
          </ac:grpSpMkLst>
        </pc:grpChg>
        <pc:grpChg chg="add mod">
          <ac:chgData name="Sara Maria Sustelo Santos" userId="c6e11124-9036-4c0d-98e8-86b1d195ae8c" providerId="ADAL" clId="{705E5FD4-E6BF-470C-9B69-23C4256D47F7}" dt="2023-12-03T19:02:03.565" v="10840" actId="571"/>
          <ac:grpSpMkLst>
            <pc:docMk/>
            <pc:sldMk cId="2906575432" sldId="336"/>
            <ac:grpSpMk id="274" creationId="{AD23525C-4369-E1C7-7ED3-324C0CC668AB}"/>
          </ac:grpSpMkLst>
        </pc:grpChg>
        <pc:grpChg chg="mod">
          <ac:chgData name="Sara Maria Sustelo Santos" userId="c6e11124-9036-4c0d-98e8-86b1d195ae8c" providerId="ADAL" clId="{705E5FD4-E6BF-470C-9B69-23C4256D47F7}" dt="2023-12-03T19:02:03.565" v="10840" actId="571"/>
          <ac:grpSpMkLst>
            <pc:docMk/>
            <pc:sldMk cId="2906575432" sldId="336"/>
            <ac:grpSpMk id="278" creationId="{35ACAFD1-4224-59C8-74F3-088D274B042F}"/>
          </ac:grpSpMkLst>
        </pc:grpChg>
        <pc:grpChg chg="add mod">
          <ac:chgData name="Sara Maria Sustelo Santos" userId="c6e11124-9036-4c0d-98e8-86b1d195ae8c" providerId="ADAL" clId="{705E5FD4-E6BF-470C-9B69-23C4256D47F7}" dt="2023-12-03T19:02:03.565" v="10840" actId="571"/>
          <ac:grpSpMkLst>
            <pc:docMk/>
            <pc:sldMk cId="2906575432" sldId="336"/>
            <ac:grpSpMk id="285" creationId="{B6679ED7-CB3D-99D2-4D85-33A66CA463FC}"/>
          </ac:grpSpMkLst>
        </pc:grpChg>
        <pc:grpChg chg="add mod">
          <ac:chgData name="Sara Maria Sustelo Santos" userId="c6e11124-9036-4c0d-98e8-86b1d195ae8c" providerId="ADAL" clId="{705E5FD4-E6BF-470C-9B69-23C4256D47F7}" dt="2023-12-03T20:26:14.634" v="12590" actId="1037"/>
          <ac:grpSpMkLst>
            <pc:docMk/>
            <pc:sldMk cId="2906575432" sldId="336"/>
            <ac:grpSpMk id="288" creationId="{17696C7D-CF3C-B6A7-699C-8C9DD758C5CC}"/>
          </ac:grpSpMkLst>
        </pc:grpChg>
        <pc:grpChg chg="add mod">
          <ac:chgData name="Sara Maria Sustelo Santos" userId="c6e11124-9036-4c0d-98e8-86b1d195ae8c" providerId="ADAL" clId="{705E5FD4-E6BF-470C-9B69-23C4256D47F7}" dt="2023-12-03T19:18:11.225" v="11009" actId="1076"/>
          <ac:grpSpMkLst>
            <pc:docMk/>
            <pc:sldMk cId="2906575432" sldId="336"/>
            <ac:grpSpMk id="291" creationId="{50BF444E-D342-0F60-C9B2-242B6E663B75}"/>
          </ac:grpSpMkLst>
        </pc:grpChg>
        <pc:grpChg chg="add mod">
          <ac:chgData name="Sara Maria Sustelo Santos" userId="c6e11124-9036-4c0d-98e8-86b1d195ae8c" providerId="ADAL" clId="{705E5FD4-E6BF-470C-9B69-23C4256D47F7}" dt="2023-12-03T19:18:08.152" v="11008" actId="1076"/>
          <ac:grpSpMkLst>
            <pc:docMk/>
            <pc:sldMk cId="2906575432" sldId="336"/>
            <ac:grpSpMk id="294" creationId="{5146F3CD-7B9C-F61A-154E-38D6C04849DA}"/>
          </ac:grpSpMkLst>
        </pc:grpChg>
        <pc:grpChg chg="add mod topLvl">
          <ac:chgData name="Sara Maria Sustelo Santos" userId="c6e11124-9036-4c0d-98e8-86b1d195ae8c" providerId="ADAL" clId="{705E5FD4-E6BF-470C-9B69-23C4256D47F7}" dt="2023-12-03T20:26:14.634" v="12590" actId="1037"/>
          <ac:grpSpMkLst>
            <pc:docMk/>
            <pc:sldMk cId="2906575432" sldId="336"/>
            <ac:grpSpMk id="298" creationId="{313FE053-BC7B-F0A4-415E-BC7530923FF6}"/>
          </ac:grpSpMkLst>
        </pc:grpChg>
        <pc:grpChg chg="add mod topLvl">
          <ac:chgData name="Sara Maria Sustelo Santos" userId="c6e11124-9036-4c0d-98e8-86b1d195ae8c" providerId="ADAL" clId="{705E5FD4-E6BF-470C-9B69-23C4256D47F7}" dt="2023-12-03T19:20:32.791" v="11044" actId="1076"/>
          <ac:grpSpMkLst>
            <pc:docMk/>
            <pc:sldMk cId="2906575432" sldId="336"/>
            <ac:grpSpMk id="300" creationId="{1069BC27-B342-4F7B-36A2-F44E4CFBBD73}"/>
          </ac:grpSpMkLst>
        </pc:grpChg>
        <pc:grpChg chg="add mod">
          <ac:chgData name="Sara Maria Sustelo Santos" userId="c6e11124-9036-4c0d-98e8-86b1d195ae8c" providerId="ADAL" clId="{705E5FD4-E6BF-470C-9B69-23C4256D47F7}" dt="2023-12-03T19:17:00.359" v="10995" actId="1076"/>
          <ac:grpSpMkLst>
            <pc:docMk/>
            <pc:sldMk cId="2906575432" sldId="336"/>
            <ac:grpSpMk id="302" creationId="{B739D020-02A2-62A4-DB42-EBA1F0DE30C0}"/>
          </ac:grpSpMkLst>
        </pc:grpChg>
        <pc:grpChg chg="add mod">
          <ac:chgData name="Sara Maria Sustelo Santos" userId="c6e11124-9036-4c0d-98e8-86b1d195ae8c" providerId="ADAL" clId="{705E5FD4-E6BF-470C-9B69-23C4256D47F7}" dt="2023-12-03T19:18:12.852" v="11010" actId="1076"/>
          <ac:grpSpMkLst>
            <pc:docMk/>
            <pc:sldMk cId="2906575432" sldId="336"/>
            <ac:grpSpMk id="304" creationId="{EB69B586-96B3-64A0-98B5-08139919FBB0}"/>
          </ac:grpSpMkLst>
        </pc:grpChg>
        <pc:grpChg chg="add del mod">
          <ac:chgData name="Sara Maria Sustelo Santos" userId="c6e11124-9036-4c0d-98e8-86b1d195ae8c" providerId="ADAL" clId="{705E5FD4-E6BF-470C-9B69-23C4256D47F7}" dt="2023-12-03T19:20:22.494" v="11043" actId="165"/>
          <ac:grpSpMkLst>
            <pc:docMk/>
            <pc:sldMk cId="2906575432" sldId="336"/>
            <ac:grpSpMk id="306" creationId="{AA345E37-236C-5523-033F-89BFE5E11DB8}"/>
          </ac:grpSpMkLst>
        </pc:grpChg>
        <pc:graphicFrameChg chg="add del mod modGraphic">
          <ac:chgData name="Sara Maria Sustelo Santos" userId="c6e11124-9036-4c0d-98e8-86b1d195ae8c" providerId="ADAL" clId="{705E5FD4-E6BF-470C-9B69-23C4256D47F7}" dt="2023-12-03T19:04:15.016" v="10896" actId="478"/>
          <ac:graphicFrameMkLst>
            <pc:docMk/>
            <pc:sldMk cId="2906575432" sldId="336"/>
            <ac:graphicFrameMk id="29" creationId="{C2D8F073-414D-4D63-1761-7A8310868435}"/>
          </ac:graphicFrameMkLst>
        </pc:graphicFrameChg>
        <pc:picChg chg="del mod">
          <ac:chgData name="Sara Maria Sustelo Santos" userId="c6e11124-9036-4c0d-98e8-86b1d195ae8c" providerId="ADAL" clId="{705E5FD4-E6BF-470C-9B69-23C4256D47F7}" dt="2023-12-03T18:54:18.750" v="10648" actId="478"/>
          <ac:picMkLst>
            <pc:docMk/>
            <pc:sldMk cId="2906575432" sldId="336"/>
            <ac:picMk id="2" creationId="{2F2F79FF-C08F-63E0-7782-279CE11A6619}"/>
          </ac:picMkLst>
        </pc:picChg>
        <pc:picChg chg="del">
          <ac:chgData name="Sara Maria Sustelo Santos" userId="c6e11124-9036-4c0d-98e8-86b1d195ae8c" providerId="ADAL" clId="{705E5FD4-E6BF-470C-9B69-23C4256D47F7}" dt="2023-12-03T18:46:56.029" v="10372" actId="478"/>
          <ac:picMkLst>
            <pc:docMk/>
            <pc:sldMk cId="2906575432" sldId="336"/>
            <ac:picMk id="4" creationId="{FCF83104-6408-6AF1-0B24-562FC81EB6BA}"/>
          </ac:picMkLst>
        </pc:picChg>
        <pc:picChg chg="del">
          <ac:chgData name="Sara Maria Sustelo Santos" userId="c6e11124-9036-4c0d-98e8-86b1d195ae8c" providerId="ADAL" clId="{705E5FD4-E6BF-470C-9B69-23C4256D47F7}" dt="2023-12-03T18:46:52.671" v="10370" actId="478"/>
          <ac:picMkLst>
            <pc:docMk/>
            <pc:sldMk cId="2906575432" sldId="336"/>
            <ac:picMk id="16" creationId="{077B7F1F-0668-6D5B-428E-63260B9473B2}"/>
          </ac:picMkLst>
        </pc:picChg>
        <pc:picChg chg="mod">
          <ac:chgData name="Sara Maria Sustelo Santos" userId="c6e11124-9036-4c0d-98e8-86b1d195ae8c" providerId="ADAL" clId="{705E5FD4-E6BF-470C-9B69-23C4256D47F7}" dt="2023-12-03T19:18:57.185" v="11022" actId="1076"/>
          <ac:picMkLst>
            <pc:docMk/>
            <pc:sldMk cId="2906575432" sldId="336"/>
            <ac:picMk id="21" creationId="{852A9DD6-1ADA-EFF0-AB81-A9E86A4FA040}"/>
          </ac:picMkLst>
        </pc:picChg>
        <pc:picChg chg="add del mod">
          <ac:chgData name="Sara Maria Sustelo Santos" userId="c6e11124-9036-4c0d-98e8-86b1d195ae8c" providerId="ADAL" clId="{705E5FD4-E6BF-470C-9B69-23C4256D47F7}" dt="2023-12-03T19:21:46.712" v="11064" actId="478"/>
          <ac:picMkLst>
            <pc:docMk/>
            <pc:sldMk cId="2906575432" sldId="336"/>
            <ac:picMk id="305" creationId="{1F2DB033-5E01-4CC9-450C-4F2E2973EF2C}"/>
          </ac:picMkLst>
        </pc:picChg>
        <pc:cxnChg chg="mod">
          <ac:chgData name="Sara Maria Sustelo Santos" userId="c6e11124-9036-4c0d-98e8-86b1d195ae8c" providerId="ADAL" clId="{705E5FD4-E6BF-470C-9B69-23C4256D47F7}" dt="2023-12-03T19:22:25.680" v="11076" actId="14100"/>
          <ac:cxnSpMkLst>
            <pc:docMk/>
            <pc:sldMk cId="2906575432" sldId="336"/>
            <ac:cxnSpMk id="7" creationId="{0CE0DBE3-4CB8-B2DB-17A7-B6E47095D28A}"/>
          </ac:cxnSpMkLst>
        </pc:cxnChg>
        <pc:cxnChg chg="mod">
          <ac:chgData name="Sara Maria Sustelo Santos" userId="c6e11124-9036-4c0d-98e8-86b1d195ae8c" providerId="ADAL" clId="{705E5FD4-E6BF-470C-9B69-23C4256D47F7}" dt="2023-12-03T18:53:29.389" v="10630" actId="208"/>
          <ac:cxnSpMkLst>
            <pc:docMk/>
            <pc:sldMk cId="2906575432" sldId="336"/>
            <ac:cxnSpMk id="8" creationId="{891C8CD4-740F-7BFF-D248-172124492AB8}"/>
          </ac:cxnSpMkLst>
        </pc:cxnChg>
        <pc:cxnChg chg="add del mod">
          <ac:chgData name="Sara Maria Sustelo Santos" userId="c6e11124-9036-4c0d-98e8-86b1d195ae8c" providerId="ADAL" clId="{705E5FD4-E6BF-470C-9B69-23C4256D47F7}" dt="2023-12-03T18:48:46.272" v="10422" actId="478"/>
          <ac:cxnSpMkLst>
            <pc:docMk/>
            <pc:sldMk cId="2906575432" sldId="336"/>
            <ac:cxnSpMk id="21" creationId="{D950D69D-81CD-98C1-5B68-AE7AF9FEA6F3}"/>
          </ac:cxnSpMkLst>
        </pc:cxnChg>
        <pc:cxnChg chg="mod">
          <ac:chgData name="Sara Maria Sustelo Santos" userId="c6e11124-9036-4c0d-98e8-86b1d195ae8c" providerId="ADAL" clId="{705E5FD4-E6BF-470C-9B69-23C4256D47F7}" dt="2023-12-03T19:02:03.565" v="10840" actId="571"/>
          <ac:cxnSpMkLst>
            <pc:docMk/>
            <pc:sldMk cId="2906575432" sldId="336"/>
            <ac:cxnSpMk id="283" creationId="{6E906D28-C3DD-A54E-C043-2A06A44DA043}"/>
          </ac:cxnSpMkLst>
        </pc:cxnChg>
        <pc:cxnChg chg="mod">
          <ac:chgData name="Sara Maria Sustelo Santos" userId="c6e11124-9036-4c0d-98e8-86b1d195ae8c" providerId="ADAL" clId="{705E5FD4-E6BF-470C-9B69-23C4256D47F7}" dt="2023-12-03T19:02:03.565" v="10840" actId="571"/>
          <ac:cxnSpMkLst>
            <pc:docMk/>
            <pc:sldMk cId="2906575432" sldId="336"/>
            <ac:cxnSpMk id="284" creationId="{0EC5DECE-0CC3-D8D9-729B-04C7F096158F}"/>
          </ac:cxnSpMkLst>
        </pc:cxnChg>
      </pc:sldChg>
      <pc:sldChg chg="addSp delSp modSp mod">
        <pc:chgData name="Sara Maria Sustelo Santos" userId="c6e11124-9036-4c0d-98e8-86b1d195ae8c" providerId="ADAL" clId="{705E5FD4-E6BF-470C-9B69-23C4256D47F7}" dt="2023-12-03T21:31:59.946" v="15637" actId="478"/>
        <pc:sldMkLst>
          <pc:docMk/>
          <pc:sldMk cId="3453772919" sldId="337"/>
        </pc:sldMkLst>
        <pc:spChg chg="add mod">
          <ac:chgData name="Sara Maria Sustelo Santos" userId="c6e11124-9036-4c0d-98e8-86b1d195ae8c" providerId="ADAL" clId="{705E5FD4-E6BF-470C-9B69-23C4256D47F7}" dt="2023-12-03T21:28:45.995" v="15559" actId="20577"/>
          <ac:spMkLst>
            <pc:docMk/>
            <pc:sldMk cId="3453772919" sldId="337"/>
            <ac:spMk id="3" creationId="{05B62EDE-D494-8ECA-8516-7236913B0DFB}"/>
          </ac:spMkLst>
        </pc:spChg>
        <pc:spChg chg="del">
          <ac:chgData name="Sara Maria Sustelo Santos" userId="c6e11124-9036-4c0d-98e8-86b1d195ae8c" providerId="ADAL" clId="{705E5FD4-E6BF-470C-9B69-23C4256D47F7}" dt="2023-12-03T21:31:59.946" v="15637" actId="478"/>
          <ac:spMkLst>
            <pc:docMk/>
            <pc:sldMk cId="3453772919" sldId="337"/>
            <ac:spMk id="5" creationId="{892EA3FC-7170-7698-E2B3-CB140E5DF872}"/>
          </ac:spMkLst>
        </pc:spChg>
        <pc:spChg chg="mod">
          <ac:chgData name="Sara Maria Sustelo Santos" userId="c6e11124-9036-4c0d-98e8-86b1d195ae8c" providerId="ADAL" clId="{705E5FD4-E6BF-470C-9B69-23C4256D47F7}" dt="2023-12-03T19:07:22.096" v="10948" actId="20577"/>
          <ac:spMkLst>
            <pc:docMk/>
            <pc:sldMk cId="3453772919" sldId="337"/>
            <ac:spMk id="9" creationId="{41F52F2F-68FB-EAD2-FEA9-FA3AE96C0E6F}"/>
          </ac:spMkLst>
        </pc:spChg>
        <pc:spChg chg="mod">
          <ac:chgData name="Sara Maria Sustelo Santos" userId="c6e11124-9036-4c0d-98e8-86b1d195ae8c" providerId="ADAL" clId="{705E5FD4-E6BF-470C-9B69-23C4256D47F7}" dt="2023-12-03T21:08:53.650" v="14725" actId="113"/>
          <ac:spMkLst>
            <pc:docMk/>
            <pc:sldMk cId="3453772919" sldId="337"/>
            <ac:spMk id="11" creationId="{7755A91F-149D-E363-6CF4-E81616FAE8F4}"/>
          </ac:spMkLst>
        </pc:spChg>
        <pc:graphicFrameChg chg="modGraphic">
          <ac:chgData name="Sara Maria Sustelo Santos" userId="c6e11124-9036-4c0d-98e8-86b1d195ae8c" providerId="ADAL" clId="{705E5FD4-E6BF-470C-9B69-23C4256D47F7}" dt="2023-12-03T21:31:31.834" v="15630" actId="14100"/>
          <ac:graphicFrameMkLst>
            <pc:docMk/>
            <pc:sldMk cId="3453772919" sldId="337"/>
            <ac:graphicFrameMk id="7" creationId="{31BDA558-DD56-5DAA-4CA5-A9B2F0FEA803}"/>
          </ac:graphicFrameMkLst>
        </pc:graphicFrameChg>
      </pc:sldChg>
      <pc:sldChg chg="addSp delSp modSp mod">
        <pc:chgData name="Sara Maria Sustelo Santos" userId="c6e11124-9036-4c0d-98e8-86b1d195ae8c" providerId="ADAL" clId="{705E5FD4-E6BF-470C-9B69-23C4256D47F7}" dt="2023-12-03T21:31:54.191" v="15635" actId="478"/>
        <pc:sldMkLst>
          <pc:docMk/>
          <pc:sldMk cId="4166292298" sldId="338"/>
        </pc:sldMkLst>
        <pc:spChg chg="del">
          <ac:chgData name="Sara Maria Sustelo Santos" userId="c6e11124-9036-4c0d-98e8-86b1d195ae8c" providerId="ADAL" clId="{705E5FD4-E6BF-470C-9B69-23C4256D47F7}" dt="2023-12-03T21:31:54.191" v="15635" actId="478"/>
          <ac:spMkLst>
            <pc:docMk/>
            <pc:sldMk cId="4166292298" sldId="338"/>
            <ac:spMk id="5" creationId="{892EA3FC-7170-7698-E2B3-CB140E5DF872}"/>
          </ac:spMkLst>
        </pc:spChg>
        <pc:spChg chg="add mod">
          <ac:chgData name="Sara Maria Sustelo Santos" userId="c6e11124-9036-4c0d-98e8-86b1d195ae8c" providerId="ADAL" clId="{705E5FD4-E6BF-470C-9B69-23C4256D47F7}" dt="2023-12-03T21:28:49.287" v="15560"/>
          <ac:spMkLst>
            <pc:docMk/>
            <pc:sldMk cId="4166292298" sldId="338"/>
            <ac:spMk id="9" creationId="{319910A1-2D83-C3E5-9BC1-D08677375755}"/>
          </ac:spMkLst>
        </pc:spChg>
        <pc:spChg chg="mod">
          <ac:chgData name="Sara Maria Sustelo Santos" userId="c6e11124-9036-4c0d-98e8-86b1d195ae8c" providerId="ADAL" clId="{705E5FD4-E6BF-470C-9B69-23C4256D47F7}" dt="2023-12-03T21:08:56.618" v="14726" actId="113"/>
          <ac:spMkLst>
            <pc:docMk/>
            <pc:sldMk cId="4166292298" sldId="338"/>
            <ac:spMk id="11" creationId="{12FF3163-46F2-616F-E15D-251301D4B84B}"/>
          </ac:spMkLst>
        </pc:spChg>
        <pc:graphicFrameChg chg="modGraphic">
          <ac:chgData name="Sara Maria Sustelo Santos" userId="c6e11124-9036-4c0d-98e8-86b1d195ae8c" providerId="ADAL" clId="{705E5FD4-E6BF-470C-9B69-23C4256D47F7}" dt="2023-12-03T21:31:38.906" v="15632" actId="14100"/>
          <ac:graphicFrameMkLst>
            <pc:docMk/>
            <pc:sldMk cId="4166292298" sldId="338"/>
            <ac:graphicFrameMk id="3" creationId="{2F687290-EC4B-040A-F352-043E446A5741}"/>
          </ac:graphicFrameMkLst>
        </pc:graphicFrameChg>
      </pc:sldChg>
      <pc:sldChg chg="addSp delSp modSp mod">
        <pc:chgData name="Sara Maria Sustelo Santos" userId="c6e11124-9036-4c0d-98e8-86b1d195ae8c" providerId="ADAL" clId="{705E5FD4-E6BF-470C-9B69-23C4256D47F7}" dt="2023-12-03T21:31:56.914" v="15636" actId="478"/>
        <pc:sldMkLst>
          <pc:docMk/>
          <pc:sldMk cId="3423487090" sldId="339"/>
        </pc:sldMkLst>
        <pc:spChg chg="del">
          <ac:chgData name="Sara Maria Sustelo Santos" userId="c6e11124-9036-4c0d-98e8-86b1d195ae8c" providerId="ADAL" clId="{705E5FD4-E6BF-470C-9B69-23C4256D47F7}" dt="2023-12-03T21:31:56.914" v="15636" actId="478"/>
          <ac:spMkLst>
            <pc:docMk/>
            <pc:sldMk cId="3423487090" sldId="339"/>
            <ac:spMk id="5" creationId="{BF95414E-D236-0685-C843-A00DE4DE4B5E}"/>
          </ac:spMkLst>
        </pc:spChg>
        <pc:spChg chg="add mod">
          <ac:chgData name="Sara Maria Sustelo Santos" userId="c6e11124-9036-4c0d-98e8-86b1d195ae8c" providerId="ADAL" clId="{705E5FD4-E6BF-470C-9B69-23C4256D47F7}" dt="2023-12-03T21:28:50.622" v="15561"/>
          <ac:spMkLst>
            <pc:docMk/>
            <pc:sldMk cId="3423487090" sldId="339"/>
            <ac:spMk id="9" creationId="{21D94CD0-6EB1-2135-7E0D-224DFB322733}"/>
          </ac:spMkLst>
        </pc:spChg>
        <pc:spChg chg="mod">
          <ac:chgData name="Sara Maria Sustelo Santos" userId="c6e11124-9036-4c0d-98e8-86b1d195ae8c" providerId="ADAL" clId="{705E5FD4-E6BF-470C-9B69-23C4256D47F7}" dt="2023-12-03T21:08:58.911" v="14727" actId="113"/>
          <ac:spMkLst>
            <pc:docMk/>
            <pc:sldMk cId="3423487090" sldId="339"/>
            <ac:spMk id="11" creationId="{77313443-EBE4-4B88-948B-90578DCD094F}"/>
          </ac:spMkLst>
        </pc:spChg>
        <pc:graphicFrameChg chg="modGraphic">
          <ac:chgData name="Sara Maria Sustelo Santos" userId="c6e11124-9036-4c0d-98e8-86b1d195ae8c" providerId="ADAL" clId="{705E5FD4-E6BF-470C-9B69-23C4256D47F7}" dt="2023-12-03T21:31:45.433" v="15634" actId="14100"/>
          <ac:graphicFrameMkLst>
            <pc:docMk/>
            <pc:sldMk cId="3423487090" sldId="339"/>
            <ac:graphicFrameMk id="7" creationId="{DF19D934-0070-F5F2-7816-5B8BE0EF51B7}"/>
          </ac:graphicFrameMkLst>
        </pc:graphicFrameChg>
      </pc:sldChg>
      <pc:sldChg chg="addSp delSp modSp add mod">
        <pc:chgData name="Sara Maria Sustelo Santos" userId="c6e11124-9036-4c0d-98e8-86b1d195ae8c" providerId="ADAL" clId="{705E5FD4-E6BF-470C-9B69-23C4256D47F7}" dt="2023-12-03T21:27:33.011" v="15472" actId="113"/>
        <pc:sldMkLst>
          <pc:docMk/>
          <pc:sldMk cId="2615476907" sldId="340"/>
        </pc:sldMkLst>
        <pc:spChg chg="del">
          <ac:chgData name="Sara Maria Sustelo Santos" userId="c6e11124-9036-4c0d-98e8-86b1d195ae8c" providerId="ADAL" clId="{705E5FD4-E6BF-470C-9B69-23C4256D47F7}" dt="2023-12-03T21:25:37.887" v="15354" actId="478"/>
          <ac:spMkLst>
            <pc:docMk/>
            <pc:sldMk cId="2615476907" sldId="340"/>
            <ac:spMk id="12" creationId="{A486C137-3804-7B55-8EF1-794C8BB6C7B1}"/>
          </ac:spMkLst>
        </pc:spChg>
        <pc:spChg chg="mod">
          <ac:chgData name="Sara Maria Sustelo Santos" userId="c6e11124-9036-4c0d-98e8-86b1d195ae8c" providerId="ADAL" clId="{705E5FD4-E6BF-470C-9B69-23C4256D47F7}" dt="2023-12-03T21:25:36.548" v="15353" actId="20577"/>
          <ac:spMkLst>
            <pc:docMk/>
            <pc:sldMk cId="2615476907" sldId="340"/>
            <ac:spMk id="14" creationId="{7968F44A-5576-DD62-CAC2-F21A31A20C44}"/>
          </ac:spMkLst>
        </pc:spChg>
        <pc:spChg chg="del">
          <ac:chgData name="Sara Maria Sustelo Santos" userId="c6e11124-9036-4c0d-98e8-86b1d195ae8c" providerId="ADAL" clId="{705E5FD4-E6BF-470C-9B69-23C4256D47F7}" dt="2023-12-03T21:25:40.426" v="15356" actId="478"/>
          <ac:spMkLst>
            <pc:docMk/>
            <pc:sldMk cId="2615476907" sldId="340"/>
            <ac:spMk id="15" creationId="{07B810C0-7933-FF00-4D33-9719C3B7F29D}"/>
          </ac:spMkLst>
        </pc:spChg>
        <pc:spChg chg="add mod">
          <ac:chgData name="Sara Maria Sustelo Santos" userId="c6e11124-9036-4c0d-98e8-86b1d195ae8c" providerId="ADAL" clId="{705E5FD4-E6BF-470C-9B69-23C4256D47F7}" dt="2023-12-03T21:27:33.011" v="15472" actId="113"/>
          <ac:spMkLst>
            <pc:docMk/>
            <pc:sldMk cId="2615476907" sldId="340"/>
            <ac:spMk id="17" creationId="{26998A4B-520D-6C45-7179-B7AEE3DC8ECE}"/>
          </ac:spMkLst>
        </pc:spChg>
        <pc:grpChg chg="del">
          <ac:chgData name="Sara Maria Sustelo Santos" userId="c6e11124-9036-4c0d-98e8-86b1d195ae8c" providerId="ADAL" clId="{705E5FD4-E6BF-470C-9B69-23C4256D47F7}" dt="2023-12-03T21:25:38.556" v="15355" actId="478"/>
          <ac:grpSpMkLst>
            <pc:docMk/>
            <pc:sldMk cId="2615476907" sldId="340"/>
            <ac:grpSpMk id="3" creationId="{53619AB7-62C2-3211-AABD-367CD653A0B0}"/>
          </ac:grpSpMkLst>
        </pc:grpChg>
      </pc:sldChg>
      <pc:sldChg chg="modSp add del mod">
        <pc:chgData name="Sara Maria Sustelo Santos" userId="c6e11124-9036-4c0d-98e8-86b1d195ae8c" providerId="ADAL" clId="{705E5FD4-E6BF-470C-9B69-23C4256D47F7}" dt="2023-12-03T21:11:22.302" v="14983" actId="47"/>
        <pc:sldMkLst>
          <pc:docMk/>
          <pc:sldMk cId="2882211957" sldId="340"/>
        </pc:sldMkLst>
        <pc:picChg chg="mod">
          <ac:chgData name="Sara Maria Sustelo Santos" userId="c6e11124-9036-4c0d-98e8-86b1d195ae8c" providerId="ADAL" clId="{705E5FD4-E6BF-470C-9B69-23C4256D47F7}" dt="2023-12-03T21:11:05.736" v="14979" actId="1076"/>
          <ac:picMkLst>
            <pc:docMk/>
            <pc:sldMk cId="2882211957" sldId="340"/>
            <ac:picMk id="294" creationId="{5441EE5E-A744-2682-3103-A80423787277}"/>
          </ac:picMkLst>
        </pc:picChg>
      </pc:sldChg>
    </pc:docChg>
  </pc:docChgLst>
  <pc:docChgLst>
    <pc:chgData name="Tiago Manuel Queiros Ferreira" userId="S::20222153@novaims.unl.pt::cb0cf40a-5d31-4e8f-b77d-e2f6016dff05" providerId="AD" clId="Web-{E8A28E21-BA8D-3582-F8FA-BFF481AA07FA}"/>
    <pc:docChg chg="modSld sldOrd">
      <pc:chgData name="Tiago Manuel Queiros Ferreira" userId="S::20222153@novaims.unl.pt::cb0cf40a-5d31-4e8f-b77d-e2f6016dff05" providerId="AD" clId="Web-{E8A28E21-BA8D-3582-F8FA-BFF481AA07FA}" dt="2023-12-03T16:04:50.285" v="10" actId="1076"/>
      <pc:docMkLst>
        <pc:docMk/>
      </pc:docMkLst>
      <pc:sldChg chg="modSp ord">
        <pc:chgData name="Tiago Manuel Queiros Ferreira" userId="S::20222153@novaims.unl.pt::cb0cf40a-5d31-4e8f-b77d-e2f6016dff05" providerId="AD" clId="Web-{E8A28E21-BA8D-3582-F8FA-BFF481AA07FA}" dt="2023-12-03T16:04:50.285" v="10" actId="1076"/>
        <pc:sldMkLst>
          <pc:docMk/>
          <pc:sldMk cId="3089988720" sldId="320"/>
        </pc:sldMkLst>
        <pc:picChg chg="mod">
          <ac:chgData name="Tiago Manuel Queiros Ferreira" userId="S::20222153@novaims.unl.pt::cb0cf40a-5d31-4e8f-b77d-e2f6016dff05" providerId="AD" clId="Web-{E8A28E21-BA8D-3582-F8FA-BFF481AA07FA}" dt="2023-12-03T16:04:50.285" v="10" actId="1076"/>
          <ac:picMkLst>
            <pc:docMk/>
            <pc:sldMk cId="3089988720" sldId="320"/>
            <ac:picMk id="3" creationId="{B73ED96C-8E94-38E7-D10B-50BA5D03B22C}"/>
          </ac:picMkLst>
        </pc:picChg>
        <pc:picChg chg="mod">
          <ac:chgData name="Tiago Manuel Queiros Ferreira" userId="S::20222153@novaims.unl.pt::cb0cf40a-5d31-4e8f-b77d-e2f6016dff05" providerId="AD" clId="Web-{E8A28E21-BA8D-3582-F8FA-BFF481AA07FA}" dt="2023-12-03T15:50:12.238" v="5" actId="1076"/>
          <ac:picMkLst>
            <pc:docMk/>
            <pc:sldMk cId="3089988720" sldId="320"/>
            <ac:picMk id="36" creationId="{875980ED-6449-8A0B-7FC4-BE04BBF3F370}"/>
          </ac:picMkLst>
        </pc:picChg>
        <pc:picChg chg="mod">
          <ac:chgData name="Tiago Manuel Queiros Ferreira" userId="S::20222153@novaims.unl.pt::cb0cf40a-5d31-4e8f-b77d-e2f6016dff05" providerId="AD" clId="Web-{E8A28E21-BA8D-3582-F8FA-BFF481AA07FA}" dt="2023-12-03T15:55:43" v="6" actId="1076"/>
          <ac:picMkLst>
            <pc:docMk/>
            <pc:sldMk cId="3089988720" sldId="320"/>
            <ac:picMk id="38" creationId="{5F588769-D218-9F93-F073-06CDD0A3C33B}"/>
          </ac:picMkLst>
        </pc:picChg>
      </pc:sldChg>
    </pc:docChg>
  </pc:docChgLst>
  <pc:docChgLst>
    <pc:chgData name="Sara Maria Sustelo Santos" userId="c6e11124-9036-4c0d-98e8-86b1d195ae8c" providerId="ADAL" clId="{0C9415B3-C8D4-4B8C-8B7B-4CF4C2584F33}"/>
    <pc:docChg chg="custSel modSld">
      <pc:chgData name="Sara Maria Sustelo Santos" userId="c6e11124-9036-4c0d-98e8-86b1d195ae8c" providerId="ADAL" clId="{0C9415B3-C8D4-4B8C-8B7B-4CF4C2584F33}" dt="2023-12-09T15:04:18.276" v="126" actId="20577"/>
      <pc:docMkLst>
        <pc:docMk/>
      </pc:docMkLst>
      <pc:sldChg chg="modNotesTx">
        <pc:chgData name="Sara Maria Sustelo Santos" userId="c6e11124-9036-4c0d-98e8-86b1d195ae8c" providerId="ADAL" clId="{0C9415B3-C8D4-4B8C-8B7B-4CF4C2584F33}" dt="2023-12-09T14:56:17.029" v="6" actId="20577"/>
        <pc:sldMkLst>
          <pc:docMk/>
          <pc:sldMk cId="2243843126" sldId="269"/>
        </pc:sldMkLst>
      </pc:sldChg>
      <pc:sldChg chg="modNotesTx">
        <pc:chgData name="Sara Maria Sustelo Santos" userId="c6e11124-9036-4c0d-98e8-86b1d195ae8c" providerId="ADAL" clId="{0C9415B3-C8D4-4B8C-8B7B-4CF4C2584F33}" dt="2023-12-09T15:03:15.251" v="94" actId="20577"/>
        <pc:sldMkLst>
          <pc:docMk/>
          <pc:sldMk cId="3680226200" sldId="308"/>
        </pc:sldMkLst>
      </pc:sldChg>
      <pc:sldChg chg="modNotesTx">
        <pc:chgData name="Sara Maria Sustelo Santos" userId="c6e11124-9036-4c0d-98e8-86b1d195ae8c" providerId="ADAL" clId="{0C9415B3-C8D4-4B8C-8B7B-4CF4C2584F33}" dt="2023-12-09T14:59:47.532" v="65" actId="5793"/>
        <pc:sldMkLst>
          <pc:docMk/>
          <pc:sldMk cId="542894766" sldId="310"/>
        </pc:sldMkLst>
      </pc:sldChg>
      <pc:sldChg chg="modNotesTx">
        <pc:chgData name="Sara Maria Sustelo Santos" userId="c6e11124-9036-4c0d-98e8-86b1d195ae8c" providerId="ADAL" clId="{0C9415B3-C8D4-4B8C-8B7B-4CF4C2584F33}" dt="2023-12-09T14:56:31.418" v="10" actId="20577"/>
        <pc:sldMkLst>
          <pc:docMk/>
          <pc:sldMk cId="1351550244" sldId="313"/>
        </pc:sldMkLst>
      </pc:sldChg>
      <pc:sldChg chg="modNotesTx">
        <pc:chgData name="Sara Maria Sustelo Santos" userId="c6e11124-9036-4c0d-98e8-86b1d195ae8c" providerId="ADAL" clId="{0C9415B3-C8D4-4B8C-8B7B-4CF4C2584F33}" dt="2023-12-09T14:57:57.677" v="49" actId="20577"/>
        <pc:sldMkLst>
          <pc:docMk/>
          <pc:sldMk cId="3540822222" sldId="317"/>
        </pc:sldMkLst>
      </pc:sldChg>
      <pc:sldChg chg="modNotesTx">
        <pc:chgData name="Sara Maria Sustelo Santos" userId="c6e11124-9036-4c0d-98e8-86b1d195ae8c" providerId="ADAL" clId="{0C9415B3-C8D4-4B8C-8B7B-4CF4C2584F33}" dt="2023-12-09T15:01:21.536" v="76" actId="20577"/>
        <pc:sldMkLst>
          <pc:docMk/>
          <pc:sldMk cId="4128629" sldId="326"/>
        </pc:sldMkLst>
      </pc:sldChg>
      <pc:sldChg chg="modNotesTx">
        <pc:chgData name="Sara Maria Sustelo Santos" userId="c6e11124-9036-4c0d-98e8-86b1d195ae8c" providerId="ADAL" clId="{0C9415B3-C8D4-4B8C-8B7B-4CF4C2584F33}" dt="2023-12-09T15:04:18.276" v="126" actId="20577"/>
        <pc:sldMkLst>
          <pc:docMk/>
          <pc:sldMk cId="2940488995" sldId="328"/>
        </pc:sldMkLst>
      </pc:sldChg>
      <pc:sldChg chg="modNotesTx">
        <pc:chgData name="Sara Maria Sustelo Santos" userId="c6e11124-9036-4c0d-98e8-86b1d195ae8c" providerId="ADAL" clId="{0C9415B3-C8D4-4B8C-8B7B-4CF4C2584F33}" dt="2023-12-09T15:04:06.897" v="119" actId="20577"/>
        <pc:sldMkLst>
          <pc:docMk/>
          <pc:sldMk cId="75265002" sldId="33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46188084735977E-2"/>
          <c:y val="8.6624109033524216E-2"/>
          <c:w val="0.58790138623518762"/>
          <c:h val="0.5905042118415218"/>
        </c:manualLayout>
      </c:layout>
      <c:doughnutChart>
        <c:varyColors val="1"/>
        <c:ser>
          <c:idx val="0"/>
          <c:order val="0"/>
          <c:tx>
            <c:strRef>
              <c:f>Sheet1!$B$1</c:f>
              <c:strCache>
                <c:ptCount val="1"/>
                <c:pt idx="0">
                  <c:v>Text</c:v>
                </c:pt>
              </c:strCache>
            </c:strRef>
          </c:tx>
          <c:dPt>
            <c:idx val="0"/>
            <c:bubble3D val="0"/>
            <c:spPr>
              <a:solidFill>
                <a:srgbClr val="91A420"/>
              </a:solidFill>
              <a:ln w="19050">
                <a:noFill/>
              </a:ln>
              <a:effectLst/>
            </c:spPr>
            <c:extLst>
              <c:ext xmlns:c16="http://schemas.microsoft.com/office/drawing/2014/chart" uri="{C3380CC4-5D6E-409C-BE32-E72D297353CC}">
                <c16:uniqueId val="{00000001-C902-4B8F-9002-EA23B1D93828}"/>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C902-4B8F-9002-EA23B1D93828}"/>
              </c:ext>
            </c:extLst>
          </c:dPt>
          <c:cat>
            <c:numRef>
              <c:f>Sheet1!$A$2:$A$3</c:f>
              <c:numCache>
                <c:formatCode>General</c:formatCode>
                <c:ptCount val="2"/>
                <c:pt idx="0">
                  <c:v>1</c:v>
                </c:pt>
                <c:pt idx="1">
                  <c:v>2</c:v>
                </c:pt>
              </c:numCache>
            </c:numRef>
          </c:cat>
          <c:val>
            <c:numRef>
              <c:f>Sheet1!$B$2:$B$3</c:f>
              <c:numCache>
                <c:formatCode>General</c:formatCode>
                <c:ptCount val="2"/>
                <c:pt idx="0">
                  <c:v>21</c:v>
                </c:pt>
                <c:pt idx="1">
                  <c:v>79</c:v>
                </c:pt>
              </c:numCache>
            </c:numRef>
          </c:val>
          <c:extLst>
            <c:ext xmlns:c16="http://schemas.microsoft.com/office/drawing/2014/chart" uri="{C3380CC4-5D6E-409C-BE32-E72D297353CC}">
              <c16:uniqueId val="{00000004-C902-4B8F-9002-EA23B1D93828}"/>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a:t>Churn Rate</a:t>
            </a:r>
          </a:p>
        </c:rich>
      </c:tx>
      <c:layout>
        <c:manualLayout>
          <c:xMode val="edge"/>
          <c:yMode val="edge"/>
          <c:x val="1.2563539267433532E-2"/>
          <c:y val="0.1059721397113478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604013753078594"/>
          <c:y val="0.29958641194654623"/>
          <c:w val="0.57395294602736868"/>
          <c:h val="0.61133773398326197"/>
        </c:manualLayout>
      </c:layout>
      <c:pieChart>
        <c:varyColors val="1"/>
        <c:ser>
          <c:idx val="0"/>
          <c:order val="0"/>
          <c:tx>
            <c:strRef>
              <c:f>Sheet1!$B$1</c:f>
              <c:strCache>
                <c:ptCount val="1"/>
                <c:pt idx="0">
                  <c:v>Sales</c:v>
                </c:pt>
              </c:strCache>
            </c:strRef>
          </c:tx>
          <c:dPt>
            <c:idx val="0"/>
            <c:bubble3D val="0"/>
            <c:spPr>
              <a:solidFill>
                <a:srgbClr val="5C666C"/>
              </a:solidFill>
              <a:ln w="19050">
                <a:solidFill>
                  <a:schemeClr val="lt1"/>
                </a:solidFill>
              </a:ln>
              <a:effectLst/>
            </c:spPr>
            <c:extLst>
              <c:ext xmlns:c16="http://schemas.microsoft.com/office/drawing/2014/chart" uri="{C3380CC4-5D6E-409C-BE32-E72D297353CC}">
                <c16:uniqueId val="{00000001-5A99-40DF-AC0D-AB533D8FC64F}"/>
              </c:ext>
            </c:extLst>
          </c:dPt>
          <c:dPt>
            <c:idx val="1"/>
            <c:bubble3D val="0"/>
            <c:spPr>
              <a:solidFill>
                <a:srgbClr val="BED62F"/>
              </a:solidFill>
              <a:ln w="19050">
                <a:solidFill>
                  <a:schemeClr val="lt1"/>
                </a:solidFill>
              </a:ln>
              <a:effectLst/>
            </c:spPr>
            <c:extLst>
              <c:ext xmlns:c16="http://schemas.microsoft.com/office/drawing/2014/chart" uri="{C3380CC4-5D6E-409C-BE32-E72D297353CC}">
                <c16:uniqueId val="{00000002-5A99-40DF-AC0D-AB533D8FC6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B1-4CCD-BBC9-D72B77ACC9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B1-4CCD-BBC9-D72B77ACC9F2}"/>
              </c:ext>
            </c:extLst>
          </c:dPt>
          <c:dLbls>
            <c:dLbl>
              <c:idx val="0"/>
              <c:layout>
                <c:manualLayout>
                  <c:x val="-6.099326311962563E-3"/>
                  <c:y val="5.2115494865331236E-2"/>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46132977461710178"/>
                      <c:h val="0.39603629827830633"/>
                    </c:manualLayout>
                  </c15:layout>
                </c:ext>
                <c:ext xmlns:c16="http://schemas.microsoft.com/office/drawing/2014/chart" uri="{C3380CC4-5D6E-409C-BE32-E72D297353CC}">
                  <c16:uniqueId val="{00000001-5A99-40DF-AC0D-AB533D8FC64F}"/>
                </c:ext>
              </c:extLst>
            </c:dLbl>
            <c:dLbl>
              <c:idx val="1"/>
              <c:delete val="1"/>
              <c:extLst>
                <c:ext xmlns:c15="http://schemas.microsoft.com/office/drawing/2012/chart" uri="{CE6537A1-D6FC-4f65-9D91-7224C49458BB}"/>
                <c:ext xmlns:c16="http://schemas.microsoft.com/office/drawing/2014/chart" uri="{C3380CC4-5D6E-409C-BE32-E72D297353CC}">
                  <c16:uniqueId val="{00000002-5A99-40DF-AC0D-AB533D8FC64F}"/>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Churned</c:v>
                </c:pt>
                <c:pt idx="1">
                  <c:v>Stayed</c:v>
                </c:pt>
              </c:strCache>
            </c:strRef>
          </c:cat>
          <c:val>
            <c:numRef>
              <c:f>Sheet1!$B$2:$B$5</c:f>
              <c:numCache>
                <c:formatCode>General</c:formatCode>
                <c:ptCount val="4"/>
                <c:pt idx="0">
                  <c:v>0.26540000000000002</c:v>
                </c:pt>
                <c:pt idx="1">
                  <c:v>0.73459999999999992</c:v>
                </c:pt>
              </c:numCache>
            </c:numRef>
          </c:val>
          <c:extLst>
            <c:ext xmlns:c16="http://schemas.microsoft.com/office/drawing/2014/chart" uri="{C3380CC4-5D6E-409C-BE32-E72D297353CC}">
              <c16:uniqueId val="{00000000-5A99-40DF-AC0D-AB533D8FC6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a:t>Churn Rate</a:t>
            </a:r>
          </a:p>
        </c:rich>
      </c:tx>
      <c:layout>
        <c:manualLayout>
          <c:xMode val="edge"/>
          <c:yMode val="edge"/>
          <c:x val="3.5086311430528552E-2"/>
          <c:y val="4.0154592584127303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604013753078594"/>
          <c:y val="0.29958641194654623"/>
          <c:w val="0.57395294602736868"/>
          <c:h val="0.61133773398326197"/>
        </c:manualLayout>
      </c:layout>
      <c:pieChart>
        <c:varyColors val="1"/>
        <c:ser>
          <c:idx val="0"/>
          <c:order val="0"/>
          <c:tx>
            <c:strRef>
              <c:f>Sheet1!$B$1</c:f>
              <c:strCache>
                <c:ptCount val="1"/>
                <c:pt idx="0">
                  <c:v>Sales</c:v>
                </c:pt>
              </c:strCache>
            </c:strRef>
          </c:tx>
          <c:dPt>
            <c:idx val="0"/>
            <c:bubble3D val="0"/>
            <c:spPr>
              <a:solidFill>
                <a:srgbClr val="B0C727"/>
              </a:solidFill>
              <a:ln w="19050">
                <a:solidFill>
                  <a:schemeClr val="lt1"/>
                </a:solidFill>
              </a:ln>
              <a:effectLst/>
            </c:spPr>
            <c:extLst>
              <c:ext xmlns:c16="http://schemas.microsoft.com/office/drawing/2014/chart" uri="{C3380CC4-5D6E-409C-BE32-E72D297353CC}">
                <c16:uniqueId val="{00000001-5A99-40DF-AC0D-AB533D8FC64F}"/>
              </c:ext>
            </c:extLst>
          </c:dPt>
          <c:dPt>
            <c:idx val="1"/>
            <c:bubble3D val="0"/>
            <c:spPr>
              <a:solidFill>
                <a:srgbClr val="5C666C"/>
              </a:solidFill>
              <a:ln w="19050">
                <a:solidFill>
                  <a:schemeClr val="lt1"/>
                </a:solidFill>
              </a:ln>
              <a:effectLst/>
            </c:spPr>
            <c:extLst>
              <c:ext xmlns:c16="http://schemas.microsoft.com/office/drawing/2014/chart" uri="{C3380CC4-5D6E-409C-BE32-E72D297353CC}">
                <c16:uniqueId val="{00000002-5A99-40DF-AC0D-AB533D8FC6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B1-4CCD-BBC9-D72B77ACC9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B1-4CCD-BBC9-D72B77ACC9F2}"/>
              </c:ext>
            </c:extLst>
          </c:dPt>
          <c:dLbls>
            <c:dLbl>
              <c:idx val="0"/>
              <c:layout>
                <c:manualLayout>
                  <c:x val="-6.099326311962563E-3"/>
                  <c:y val="5.2115494865331236E-2"/>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46132977461710178"/>
                      <c:h val="0.39603629827830633"/>
                    </c:manualLayout>
                  </c15:layout>
                </c:ext>
                <c:ext xmlns:c16="http://schemas.microsoft.com/office/drawing/2014/chart" uri="{C3380CC4-5D6E-409C-BE32-E72D297353CC}">
                  <c16:uniqueId val="{00000001-5A99-40DF-AC0D-AB533D8FC64F}"/>
                </c:ext>
              </c:extLst>
            </c:dLbl>
            <c:dLbl>
              <c:idx val="1"/>
              <c:delete val="1"/>
              <c:extLst>
                <c:ext xmlns:c15="http://schemas.microsoft.com/office/drawing/2012/chart" uri="{CE6537A1-D6FC-4f65-9D91-7224C49458BB}"/>
                <c:ext xmlns:c16="http://schemas.microsoft.com/office/drawing/2014/chart" uri="{C3380CC4-5D6E-409C-BE32-E72D297353CC}">
                  <c16:uniqueId val="{00000002-5A99-40DF-AC0D-AB533D8FC64F}"/>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Churned</c:v>
                </c:pt>
                <c:pt idx="1">
                  <c:v>Stayed</c:v>
                </c:pt>
              </c:strCache>
            </c:strRef>
          </c:cat>
          <c:val>
            <c:numRef>
              <c:f>Sheet1!$B$2:$B$5</c:f>
              <c:numCache>
                <c:formatCode>General</c:formatCode>
                <c:ptCount val="4"/>
                <c:pt idx="0">
                  <c:v>0.26540000000000002</c:v>
                </c:pt>
                <c:pt idx="1">
                  <c:v>0.73459999999999992</c:v>
                </c:pt>
              </c:numCache>
            </c:numRef>
          </c:val>
          <c:extLst>
            <c:ext xmlns:c16="http://schemas.microsoft.com/office/drawing/2014/chart" uri="{C3380CC4-5D6E-409C-BE32-E72D297353CC}">
              <c16:uniqueId val="{00000000-5A99-40DF-AC0D-AB533D8FC6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a:t>Churn Rate</a:t>
            </a:r>
          </a:p>
        </c:rich>
      </c:tx>
      <c:layout>
        <c:manualLayout>
          <c:xMode val="edge"/>
          <c:yMode val="edge"/>
          <c:x val="1.2563539267433532E-2"/>
          <c:y val="0.1059721397113478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604013753078594"/>
          <c:y val="0.29958641194654623"/>
          <c:w val="0.57395294602736868"/>
          <c:h val="0.61133773398326197"/>
        </c:manualLayout>
      </c:layout>
      <c:pieChart>
        <c:varyColors val="1"/>
        <c:ser>
          <c:idx val="0"/>
          <c:order val="0"/>
          <c:tx>
            <c:strRef>
              <c:f>Sheet1!$B$1</c:f>
              <c:strCache>
                <c:ptCount val="1"/>
                <c:pt idx="0">
                  <c:v>Sales</c:v>
                </c:pt>
              </c:strCache>
            </c:strRef>
          </c:tx>
          <c:dPt>
            <c:idx val="0"/>
            <c:bubble3D val="0"/>
            <c:spPr>
              <a:solidFill>
                <a:srgbClr val="5C666C"/>
              </a:solidFill>
              <a:ln w="19050">
                <a:solidFill>
                  <a:schemeClr val="lt1"/>
                </a:solidFill>
              </a:ln>
              <a:effectLst/>
            </c:spPr>
            <c:extLst>
              <c:ext xmlns:c16="http://schemas.microsoft.com/office/drawing/2014/chart" uri="{C3380CC4-5D6E-409C-BE32-E72D297353CC}">
                <c16:uniqueId val="{00000001-5A99-40DF-AC0D-AB533D8FC64F}"/>
              </c:ext>
            </c:extLst>
          </c:dPt>
          <c:dPt>
            <c:idx val="1"/>
            <c:bubble3D val="0"/>
            <c:spPr>
              <a:solidFill>
                <a:srgbClr val="BED62F"/>
              </a:solidFill>
              <a:ln w="19050">
                <a:solidFill>
                  <a:schemeClr val="lt1"/>
                </a:solidFill>
              </a:ln>
              <a:effectLst/>
            </c:spPr>
            <c:extLst>
              <c:ext xmlns:c16="http://schemas.microsoft.com/office/drawing/2014/chart" uri="{C3380CC4-5D6E-409C-BE32-E72D297353CC}">
                <c16:uniqueId val="{00000002-5A99-40DF-AC0D-AB533D8FC6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B1-4CCD-BBC9-D72B77ACC9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B1-4CCD-BBC9-D72B77ACC9F2}"/>
              </c:ext>
            </c:extLst>
          </c:dPt>
          <c:dLbls>
            <c:dLbl>
              <c:idx val="0"/>
              <c:layout>
                <c:manualLayout>
                  <c:x val="-6.099326311962563E-3"/>
                  <c:y val="5.2115494865331236E-2"/>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46132977461710178"/>
                      <c:h val="0.39603629827830633"/>
                    </c:manualLayout>
                  </c15:layout>
                </c:ext>
                <c:ext xmlns:c16="http://schemas.microsoft.com/office/drawing/2014/chart" uri="{C3380CC4-5D6E-409C-BE32-E72D297353CC}">
                  <c16:uniqueId val="{00000001-5A99-40DF-AC0D-AB533D8FC64F}"/>
                </c:ext>
              </c:extLst>
            </c:dLbl>
            <c:dLbl>
              <c:idx val="1"/>
              <c:delete val="1"/>
              <c:extLst>
                <c:ext xmlns:c15="http://schemas.microsoft.com/office/drawing/2012/chart" uri="{CE6537A1-D6FC-4f65-9D91-7224C49458BB}"/>
                <c:ext xmlns:c16="http://schemas.microsoft.com/office/drawing/2014/chart" uri="{C3380CC4-5D6E-409C-BE32-E72D297353CC}">
                  <c16:uniqueId val="{00000002-5A99-40DF-AC0D-AB533D8FC64F}"/>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Churned</c:v>
                </c:pt>
                <c:pt idx="1">
                  <c:v>Stayed</c:v>
                </c:pt>
              </c:strCache>
            </c:strRef>
          </c:cat>
          <c:val>
            <c:numRef>
              <c:f>Sheet1!$B$2:$B$5</c:f>
              <c:numCache>
                <c:formatCode>General</c:formatCode>
                <c:ptCount val="4"/>
                <c:pt idx="0">
                  <c:v>0.26540000000000002</c:v>
                </c:pt>
                <c:pt idx="1">
                  <c:v>0.73459999999999992</c:v>
                </c:pt>
              </c:numCache>
            </c:numRef>
          </c:val>
          <c:extLst>
            <c:ext xmlns:c16="http://schemas.microsoft.com/office/drawing/2014/chart" uri="{C3380CC4-5D6E-409C-BE32-E72D297353CC}">
              <c16:uniqueId val="{00000000-5A99-40DF-AC0D-AB533D8FC6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a:t>Churn Rate</a:t>
            </a:r>
          </a:p>
        </c:rich>
      </c:tx>
      <c:layout>
        <c:manualLayout>
          <c:xMode val="edge"/>
          <c:yMode val="edge"/>
          <c:x val="3.5086311430528552E-2"/>
          <c:y val="4.0154592584127303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604013753078594"/>
          <c:y val="0.29958641194654623"/>
          <c:w val="0.57395294602736868"/>
          <c:h val="0.61133773398326197"/>
        </c:manualLayout>
      </c:layout>
      <c:pieChart>
        <c:varyColors val="1"/>
        <c:ser>
          <c:idx val="0"/>
          <c:order val="0"/>
          <c:tx>
            <c:strRef>
              <c:f>Sheet1!$B$1</c:f>
              <c:strCache>
                <c:ptCount val="1"/>
                <c:pt idx="0">
                  <c:v>Sales</c:v>
                </c:pt>
              </c:strCache>
            </c:strRef>
          </c:tx>
          <c:dPt>
            <c:idx val="0"/>
            <c:bubble3D val="0"/>
            <c:spPr>
              <a:solidFill>
                <a:srgbClr val="B0C727"/>
              </a:solidFill>
              <a:ln w="19050">
                <a:solidFill>
                  <a:schemeClr val="lt1"/>
                </a:solidFill>
              </a:ln>
              <a:effectLst/>
            </c:spPr>
            <c:extLst>
              <c:ext xmlns:c16="http://schemas.microsoft.com/office/drawing/2014/chart" uri="{C3380CC4-5D6E-409C-BE32-E72D297353CC}">
                <c16:uniqueId val="{00000001-5A99-40DF-AC0D-AB533D8FC64F}"/>
              </c:ext>
            </c:extLst>
          </c:dPt>
          <c:dPt>
            <c:idx val="1"/>
            <c:bubble3D val="0"/>
            <c:spPr>
              <a:solidFill>
                <a:srgbClr val="5C666C"/>
              </a:solidFill>
              <a:ln w="19050">
                <a:solidFill>
                  <a:schemeClr val="lt1"/>
                </a:solidFill>
              </a:ln>
              <a:effectLst/>
            </c:spPr>
            <c:extLst>
              <c:ext xmlns:c16="http://schemas.microsoft.com/office/drawing/2014/chart" uri="{C3380CC4-5D6E-409C-BE32-E72D297353CC}">
                <c16:uniqueId val="{00000002-5A99-40DF-AC0D-AB533D8FC6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B1-4CCD-BBC9-D72B77ACC9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B1-4CCD-BBC9-D72B77ACC9F2}"/>
              </c:ext>
            </c:extLst>
          </c:dPt>
          <c:dLbls>
            <c:dLbl>
              <c:idx val="0"/>
              <c:layout>
                <c:manualLayout>
                  <c:x val="-6.099326311962563E-3"/>
                  <c:y val="5.2115494865331236E-2"/>
                </c:manualLayout>
              </c:layout>
              <c:spPr>
                <a:noFill/>
                <a:ln>
                  <a:noFill/>
                </a:ln>
                <a:effectLst/>
              </c:spPr>
              <c:txPr>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46132977461710178"/>
                      <c:h val="0.39603629827830633"/>
                    </c:manualLayout>
                  </c15:layout>
                </c:ext>
                <c:ext xmlns:c16="http://schemas.microsoft.com/office/drawing/2014/chart" uri="{C3380CC4-5D6E-409C-BE32-E72D297353CC}">
                  <c16:uniqueId val="{00000001-5A99-40DF-AC0D-AB533D8FC64F}"/>
                </c:ext>
              </c:extLst>
            </c:dLbl>
            <c:dLbl>
              <c:idx val="1"/>
              <c:delete val="1"/>
              <c:extLst>
                <c:ext xmlns:c15="http://schemas.microsoft.com/office/drawing/2012/chart" uri="{CE6537A1-D6FC-4f65-9D91-7224C49458BB}"/>
                <c:ext xmlns:c16="http://schemas.microsoft.com/office/drawing/2014/chart" uri="{C3380CC4-5D6E-409C-BE32-E72D297353CC}">
                  <c16:uniqueId val="{00000002-5A99-40DF-AC0D-AB533D8FC64F}"/>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Churned</c:v>
                </c:pt>
                <c:pt idx="1">
                  <c:v>Stayed</c:v>
                </c:pt>
              </c:strCache>
            </c:strRef>
          </c:cat>
          <c:val>
            <c:numRef>
              <c:f>Sheet1!$B$2:$B$5</c:f>
              <c:numCache>
                <c:formatCode>General</c:formatCode>
                <c:ptCount val="4"/>
                <c:pt idx="0">
                  <c:v>0.26540000000000002</c:v>
                </c:pt>
                <c:pt idx="1">
                  <c:v>0.73459999999999992</c:v>
                </c:pt>
              </c:numCache>
            </c:numRef>
          </c:val>
          <c:extLst>
            <c:ext xmlns:c16="http://schemas.microsoft.com/office/drawing/2014/chart" uri="{C3380CC4-5D6E-409C-BE32-E72D297353CC}">
              <c16:uniqueId val="{00000000-5A99-40DF-AC0D-AB533D8FC6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235A0-4083-4BEF-B8F8-D4E12F794149}" type="datetimeFigureOut">
              <a:rPr lang="en-GB" smtClean="0"/>
              <a:t>09/12/2023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06D6D-8416-4F55-BDAC-9DC960997CB2}" type="slidenum">
              <a:rPr lang="en-GB" smtClean="0"/>
              <a:t>‹#›</a:t>
            </a:fld>
            <a:endParaRPr lang="en-GB"/>
          </a:p>
        </p:txBody>
      </p:sp>
    </p:spTree>
    <p:extLst>
      <p:ext uri="{BB962C8B-B14F-4D97-AF65-F5344CB8AC3E}">
        <p14:creationId xmlns:p14="http://schemas.microsoft.com/office/powerpoint/2010/main" val="409471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Good afternoon everyone. Thank you for being here today. </a:t>
            </a:r>
          </a:p>
          <a:p>
            <a:pPr algn="l"/>
            <a:r>
              <a:rPr lang="en-GB" b="0" i="0" dirty="0">
                <a:solidFill>
                  <a:srgbClr val="374151"/>
                </a:solidFill>
                <a:effectLst/>
                <a:latin typeface="Söhne"/>
              </a:rPr>
              <a:t>We are thrilled to present the culmination of our work in analysing and predicting customer churn within your telco industry.</a:t>
            </a:r>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1</a:t>
            </a:fld>
            <a:endParaRPr lang="en-GB"/>
          </a:p>
        </p:txBody>
      </p:sp>
    </p:spTree>
    <p:extLst>
      <p:ext uri="{BB962C8B-B14F-4D97-AF65-F5344CB8AC3E}">
        <p14:creationId xmlns:p14="http://schemas.microsoft.com/office/powerpoint/2010/main" val="2900799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About churners:</a:t>
            </a:r>
          </a:p>
          <a:p>
            <a:r>
              <a:rPr lang="en-GB" dirty="0"/>
              <a:t>This portion includes 1800 customers and here there is the breakdown of churning reasons.</a:t>
            </a:r>
          </a:p>
          <a:p>
            <a:r>
              <a:rPr lang="en-GB" dirty="0"/>
              <a:t>The top reasons are related with competitor which represents 44% - about competitors having better devices, better offers, more data and download speed.</a:t>
            </a:r>
          </a:p>
          <a:p>
            <a:r>
              <a:rPr lang="en-GB" dirty="0"/>
              <a:t>Then, attitude of support teams, the product dissatisfaction and the price being too high are also key reasons. </a:t>
            </a:r>
          </a:p>
          <a:p>
            <a:endParaRPr lang="en-GB" dirty="0"/>
          </a:p>
          <a:p>
            <a:r>
              <a:rPr lang="en-GB" dirty="0"/>
              <a:t>We have done a review of your in-house models for satisfaction score, CLTV and churn. </a:t>
            </a:r>
          </a:p>
          <a:p>
            <a:r>
              <a:rPr lang="en-GB" dirty="0"/>
              <a:t>You have had significant costs to get the Satisfaction Score which including reaching out to your customers to conclude about their satisfactions. It’s quite correlated with churn, because those who are less satisfied churn which is quite expectable.</a:t>
            </a:r>
          </a:p>
          <a:p>
            <a:endParaRPr lang="en-GB" dirty="0"/>
          </a:p>
          <a:p>
            <a:r>
              <a:rPr lang="en-GB" b="1" dirty="0"/>
              <a:t>Then, as for CLTV</a:t>
            </a:r>
            <a:r>
              <a:rPr lang="en-GB" b="1" dirty="0">
                <a:highlight>
                  <a:srgbClr val="FFFF00"/>
                </a:highlight>
              </a:rPr>
              <a:t>, XXXXXXXX. </a:t>
            </a:r>
            <a:r>
              <a:rPr lang="en-GB" dirty="0"/>
              <a:t>High valuable customers have lower churn rates.</a:t>
            </a:r>
          </a:p>
          <a:p>
            <a:endParaRPr lang="en-GB" dirty="0"/>
          </a:p>
          <a:p>
            <a:r>
              <a:rPr lang="en-GB" dirty="0"/>
              <a:t>---4min</a:t>
            </a:r>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10</a:t>
            </a:fld>
            <a:endParaRPr lang="en-GB"/>
          </a:p>
        </p:txBody>
      </p:sp>
    </p:spTree>
    <p:extLst>
      <p:ext uri="{BB962C8B-B14F-4D97-AF65-F5344CB8AC3E}">
        <p14:creationId xmlns:p14="http://schemas.microsoft.com/office/powerpoint/2010/main" val="56891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374151"/>
                </a:solidFill>
                <a:effectLst/>
                <a:latin typeface="Söhne"/>
              </a:rPr>
              <a:t>Your strategy has been to target and retain customers identified as likely to churn and you need a balanced approach. One that considers both: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374151"/>
                </a:solidFill>
                <a:effectLst/>
                <a:latin typeface="Söhne"/>
              </a:rPr>
              <a:t>Recall to not missing any customers who might churn (minimizing false negatives)</a:t>
            </a:r>
          </a:p>
          <a:p>
            <a:pPr marL="171450" indent="-171450" algn="l">
              <a:buFont typeface="Arial" panose="020B0604020202020204" pitchFamily="34" charset="0"/>
              <a:buChar char="•"/>
            </a:pPr>
            <a:r>
              <a:rPr lang="en-GB" b="0" i="0" dirty="0">
                <a:solidFill>
                  <a:srgbClr val="374151"/>
                </a:solidFill>
                <a:effectLst/>
                <a:latin typeface="Söhne"/>
              </a:rPr>
              <a:t>Precision to ensure you’re not spending resources on customers who weren’t going to churn (keeping in mind the trade-off with false positives)</a:t>
            </a:r>
          </a:p>
          <a:p>
            <a:pPr marL="171450" indent="-171450" algn="l">
              <a:buFont typeface="Arial" panose="020B0604020202020204" pitchFamily="34" charset="0"/>
              <a:buChar char="•"/>
            </a:pPr>
            <a:endParaRPr lang="en-GB" b="0" i="0" dirty="0">
              <a:solidFill>
                <a:srgbClr val="374151"/>
              </a:solidFill>
              <a:effectLst/>
              <a:latin typeface="Söhne"/>
            </a:endParaRPr>
          </a:p>
          <a:p>
            <a:pPr marL="0" indent="0" algn="l">
              <a:buFont typeface="Arial" panose="020B0604020202020204" pitchFamily="34" charset="0"/>
              <a:buNone/>
            </a:pPr>
            <a:r>
              <a:rPr lang="en-GB" b="0" i="0" dirty="0">
                <a:solidFill>
                  <a:srgbClr val="374151"/>
                </a:solidFill>
                <a:effectLst/>
                <a:latin typeface="Söhne"/>
              </a:rPr>
              <a:t>So, we considered your churn score and found the optimal threshold through the precision-recall curve and conclude that your current model fails to identify 23% of all churners highlighting the opportunity to improve the predictive model.</a:t>
            </a:r>
          </a:p>
          <a:p>
            <a:pPr marL="0" indent="0" algn="l">
              <a:buFont typeface="Arial" panose="020B0604020202020204" pitchFamily="34" charset="0"/>
              <a:buNone/>
            </a:pPr>
            <a:r>
              <a:rPr lang="en-GB" b="0" i="0" dirty="0">
                <a:solidFill>
                  <a:srgbClr val="374151"/>
                </a:solidFill>
                <a:effectLst/>
                <a:latin typeface="Söhne"/>
              </a:rPr>
              <a:t>------------------------------------------------------------------------------------------------------------------------</a:t>
            </a:r>
          </a:p>
          <a:p>
            <a:pPr marL="0" indent="0" algn="l">
              <a:buFont typeface="Arial" panose="020B0604020202020204" pitchFamily="34" charset="0"/>
              <a:buNone/>
            </a:pPr>
            <a:endParaRPr lang="en-GB" b="1" i="0" dirty="0">
              <a:solidFill>
                <a:srgbClr val="374151"/>
              </a:solidFill>
              <a:effectLst/>
              <a:latin typeface="Söhne"/>
            </a:endParaRPr>
          </a:p>
          <a:p>
            <a:pPr algn="l">
              <a:buFont typeface="Arial" panose="020B0604020202020204" pitchFamily="34" charset="0"/>
              <a:buChar char="•"/>
            </a:pPr>
            <a:r>
              <a:rPr lang="en-GB" b="1" i="0" dirty="0">
                <a:solidFill>
                  <a:srgbClr val="374151"/>
                </a:solidFill>
                <a:effectLst/>
                <a:latin typeface="Söhne"/>
              </a:rPr>
              <a:t>True Positives (TP):</a:t>
            </a:r>
            <a:r>
              <a:rPr lang="en-GB" b="0" i="0" dirty="0">
                <a:solidFill>
                  <a:srgbClr val="374151"/>
                </a:solidFill>
                <a:effectLst/>
                <a:latin typeface="Söhne"/>
              </a:rPr>
              <a:t> The number of samples correctly predicted as positive (Churn) by the model.</a:t>
            </a:r>
          </a:p>
          <a:p>
            <a:pPr algn="l">
              <a:buFont typeface="Arial" panose="020B0604020202020204" pitchFamily="34" charset="0"/>
              <a:buChar char="•"/>
            </a:pPr>
            <a:r>
              <a:rPr lang="en-GB" b="1" i="0" dirty="0">
                <a:solidFill>
                  <a:srgbClr val="374151"/>
                </a:solidFill>
                <a:effectLst/>
                <a:latin typeface="Söhne"/>
              </a:rPr>
              <a:t>True Negatives (TN):</a:t>
            </a:r>
            <a:r>
              <a:rPr lang="en-GB" b="0" i="0" dirty="0">
                <a:solidFill>
                  <a:srgbClr val="374151"/>
                </a:solidFill>
                <a:effectLst/>
                <a:latin typeface="Söhne"/>
              </a:rPr>
              <a:t> The number of samples correctly predicted as negative (Stayed) by the model.</a:t>
            </a:r>
          </a:p>
          <a:p>
            <a:pPr algn="l">
              <a:buFont typeface="Arial" panose="020B0604020202020204" pitchFamily="34" charset="0"/>
              <a:buChar char="•"/>
            </a:pPr>
            <a:r>
              <a:rPr lang="en-GB" b="1" i="0" dirty="0">
                <a:solidFill>
                  <a:srgbClr val="374151"/>
                </a:solidFill>
                <a:effectLst/>
                <a:latin typeface="Söhne"/>
              </a:rPr>
              <a:t>False Positives (FP):</a:t>
            </a:r>
            <a:r>
              <a:rPr lang="en-GB" b="0" i="0" dirty="0">
                <a:solidFill>
                  <a:srgbClr val="374151"/>
                </a:solidFill>
                <a:effectLst/>
                <a:latin typeface="Söhne"/>
              </a:rPr>
              <a:t> The number of samples incorrectly predicted as positive (Churn) when the actual class is negative (Stayed).</a:t>
            </a:r>
          </a:p>
          <a:p>
            <a:pPr algn="l">
              <a:buFont typeface="Arial" panose="020B0604020202020204" pitchFamily="34" charset="0"/>
              <a:buChar char="•"/>
            </a:pPr>
            <a:r>
              <a:rPr lang="en-GB" b="1" i="0" dirty="0">
                <a:solidFill>
                  <a:srgbClr val="374151"/>
                </a:solidFill>
                <a:effectLst/>
                <a:latin typeface="Söhne"/>
              </a:rPr>
              <a:t>False Negatives (FN):</a:t>
            </a:r>
            <a:r>
              <a:rPr lang="en-GB" b="0" i="0" dirty="0">
                <a:solidFill>
                  <a:srgbClr val="374151"/>
                </a:solidFill>
                <a:effectLst/>
                <a:latin typeface="Söhne"/>
              </a:rPr>
              <a:t> The number of samples incorrectly predicted as negative (Stayed) when the actual class is positive (Churn).</a:t>
            </a:r>
          </a:p>
          <a:p>
            <a:endParaRPr lang="en-GB" dirty="0"/>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11</a:t>
            </a:fld>
            <a:endParaRPr lang="en-GB"/>
          </a:p>
        </p:txBody>
      </p:sp>
    </p:spTree>
    <p:extLst>
      <p:ext uri="{BB962C8B-B14F-4D97-AF65-F5344CB8AC3E}">
        <p14:creationId xmlns:p14="http://schemas.microsoft.com/office/powerpoint/2010/main" val="499776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Keeping all constant we have identified that being from </a:t>
            </a:r>
            <a:r>
              <a:rPr lang="en-GB" dirty="0" err="1"/>
              <a:t>san</a:t>
            </a:r>
            <a:r>
              <a:rPr lang="en-GB" dirty="0"/>
              <a:t> </a:t>
            </a:r>
            <a:r>
              <a:rPr lang="en-GB" dirty="0" err="1"/>
              <a:t>diego</a:t>
            </a:r>
            <a:r>
              <a:rPr lang="en-GB" dirty="0"/>
              <a:t>, offer E and month to month contracts increase churn quite a lot.</a:t>
            </a:r>
          </a:p>
          <a:p>
            <a:r>
              <a:rPr lang="en-GB" dirty="0"/>
              <a:t>However, there are also positive drivers that might decrease churn. So there are some things that call our action for further analysis.</a:t>
            </a:r>
          </a:p>
        </p:txBody>
      </p:sp>
      <p:sp>
        <p:nvSpPr>
          <p:cNvPr id="4" name="Slide Number Placeholder 3"/>
          <p:cNvSpPr>
            <a:spLocks noGrp="1"/>
          </p:cNvSpPr>
          <p:nvPr>
            <p:ph type="sldNum" sz="quarter" idx="5"/>
          </p:nvPr>
        </p:nvSpPr>
        <p:spPr/>
        <p:txBody>
          <a:bodyPr/>
          <a:lstStyle/>
          <a:p>
            <a:fld id="{34306D6D-8416-4F55-BDAC-9DC960997CB2}" type="slidenum">
              <a:rPr lang="en-GB" smtClean="0"/>
              <a:t>12</a:t>
            </a:fld>
            <a:endParaRPr lang="en-GB"/>
          </a:p>
        </p:txBody>
      </p:sp>
    </p:spTree>
    <p:extLst>
      <p:ext uri="{BB962C8B-B14F-4D97-AF65-F5344CB8AC3E}">
        <p14:creationId xmlns:p14="http://schemas.microsoft.com/office/powerpoint/2010/main" val="296709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Customers were segmented into 3 clusters using K-Means algorithm and selected features that are churn drivers with the goal of identifying this Risk Group.</a:t>
            </a:r>
          </a:p>
          <a:p>
            <a:r>
              <a:rPr lang="en-GB" dirty="0"/>
              <a:t>As you can see, this group has 50% churn rate and includes 3000 customers. This group have the lowest tenure, use short-term contracts, are internet users with </a:t>
            </a:r>
            <a:r>
              <a:rPr lang="en-GB" dirty="0" err="1"/>
              <a:t>fiber</a:t>
            </a:r>
            <a:r>
              <a:rPr lang="en-GB" dirty="0"/>
              <a:t> optic and use offer E. So mostly negative churn drivers.</a:t>
            </a:r>
          </a:p>
          <a:p>
            <a:endParaRPr lang="en-GB" dirty="0"/>
          </a:p>
          <a:p>
            <a:r>
              <a:rPr lang="en-GB" dirty="0"/>
              <a:t>Then we have two other clusters which are the Loyal Veterans – our most valuable customers and that stay with us for longer – and the Minimalists – which only Phone services.</a:t>
            </a:r>
          </a:p>
          <a:p>
            <a:endParaRPr lang="en-GB" dirty="0"/>
          </a:p>
          <a:p>
            <a:r>
              <a:rPr lang="en-GB" dirty="0"/>
              <a:t>Our goal should be to move the customers in the Risk Group to the Loyal Veterans (decrease their risk of churning) and…</a:t>
            </a:r>
          </a:p>
          <a:p>
            <a:r>
              <a:rPr lang="en-GB" dirty="0"/>
              <a:t>…move the Minimalists to the Loyal Veterans to capture more value from them.</a:t>
            </a:r>
          </a:p>
          <a:p>
            <a:endParaRPr lang="en-GB" dirty="0"/>
          </a:p>
          <a:p>
            <a:r>
              <a:rPr lang="en-GB" dirty="0"/>
              <a:t>---6min</a:t>
            </a:r>
          </a:p>
        </p:txBody>
      </p:sp>
      <p:sp>
        <p:nvSpPr>
          <p:cNvPr id="4" name="Slide Number Placeholder 3"/>
          <p:cNvSpPr>
            <a:spLocks noGrp="1"/>
          </p:cNvSpPr>
          <p:nvPr>
            <p:ph type="sldNum" sz="quarter" idx="5"/>
          </p:nvPr>
        </p:nvSpPr>
        <p:spPr/>
        <p:txBody>
          <a:bodyPr/>
          <a:lstStyle/>
          <a:p>
            <a:fld id="{34306D6D-8416-4F55-BDAC-9DC960997CB2}" type="slidenum">
              <a:rPr lang="en-GB" smtClean="0"/>
              <a:t>13</a:t>
            </a:fld>
            <a:endParaRPr lang="en-GB"/>
          </a:p>
        </p:txBody>
      </p:sp>
    </p:spTree>
    <p:extLst>
      <p:ext uri="{BB962C8B-B14F-4D97-AF65-F5344CB8AC3E}">
        <p14:creationId xmlns:p14="http://schemas.microsoft.com/office/powerpoint/2010/main" val="213303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for the predictive stage. We have applied feature selection methods to unveil the optimal feature combination to predict churn.</a:t>
            </a:r>
          </a:p>
          <a:p>
            <a:r>
              <a:rPr lang="en-GB" dirty="0"/>
              <a:t>After applying statistical and correlation tests, feature selection methods and ML algorithms we have ranked features and got to a top 28.</a:t>
            </a:r>
          </a:p>
          <a:p>
            <a:r>
              <a:rPr lang="en-GB" dirty="0"/>
              <a:t>Then we have tested multiple combinations of features across a baseline of models with default parameters and found the TOP scenario with highest F1 score.</a:t>
            </a:r>
          </a:p>
          <a:p>
            <a:endParaRPr lang="en-GB" dirty="0"/>
          </a:p>
          <a:p>
            <a:r>
              <a:rPr lang="en-GB" dirty="0"/>
              <a:t>This got us to a short list of features. </a:t>
            </a:r>
          </a:p>
        </p:txBody>
      </p:sp>
      <p:sp>
        <p:nvSpPr>
          <p:cNvPr id="4" name="Slide Number Placeholder 3"/>
          <p:cNvSpPr>
            <a:spLocks noGrp="1"/>
          </p:cNvSpPr>
          <p:nvPr>
            <p:ph type="sldNum" sz="quarter" idx="5"/>
          </p:nvPr>
        </p:nvSpPr>
        <p:spPr/>
        <p:txBody>
          <a:bodyPr/>
          <a:lstStyle/>
          <a:p>
            <a:fld id="{34306D6D-8416-4F55-BDAC-9DC960997CB2}" type="slidenum">
              <a:rPr lang="en-GB" smtClean="0"/>
              <a:t>14</a:t>
            </a:fld>
            <a:endParaRPr lang="en-GB"/>
          </a:p>
        </p:txBody>
      </p:sp>
    </p:spTree>
    <p:extLst>
      <p:ext uri="{BB962C8B-B14F-4D97-AF65-F5344CB8AC3E}">
        <p14:creationId xmlns:p14="http://schemas.microsoft.com/office/powerpoint/2010/main" val="361490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after selecting the features, we have here the top 4 performing models, we have done hyper-parameter tunning, stacking classifier and our conclusion is that Logistic Regression and MLP Classifier present the best performance. </a:t>
            </a:r>
          </a:p>
          <a:p>
            <a:endParaRPr lang="en-GB" dirty="0"/>
          </a:p>
          <a:p>
            <a:r>
              <a:rPr lang="en-GB" dirty="0"/>
              <a:t>For its explanability / interpretability capabilities we have decided to move on with Logistic Regression to compare with the in-house model.</a:t>
            </a:r>
          </a:p>
          <a:p>
            <a:endParaRPr lang="en-GB" dirty="0"/>
          </a:p>
          <a:p>
            <a:r>
              <a:rPr lang="en-GB" dirty="0"/>
              <a:t>---7min</a:t>
            </a:r>
          </a:p>
        </p:txBody>
      </p:sp>
      <p:sp>
        <p:nvSpPr>
          <p:cNvPr id="4" name="Slide Number Placeholder 3"/>
          <p:cNvSpPr>
            <a:spLocks noGrp="1"/>
          </p:cNvSpPr>
          <p:nvPr>
            <p:ph type="sldNum" sz="quarter" idx="5"/>
          </p:nvPr>
        </p:nvSpPr>
        <p:spPr/>
        <p:txBody>
          <a:bodyPr/>
          <a:lstStyle/>
          <a:p>
            <a:fld id="{34306D6D-8416-4F55-BDAC-9DC960997CB2}" type="slidenum">
              <a:rPr lang="en-GB" smtClean="0"/>
              <a:t>15</a:t>
            </a:fld>
            <a:endParaRPr lang="en-GB"/>
          </a:p>
        </p:txBody>
      </p:sp>
    </p:spTree>
    <p:extLst>
      <p:ext uri="{BB962C8B-B14F-4D97-AF65-F5344CB8AC3E}">
        <p14:creationId xmlns:p14="http://schemas.microsoft.com/office/powerpoint/2010/main" val="6699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when comparing predictive models, your in-house model provides very good results (F1 Score 0.752). If we include satisfaction score in our analysis it presents a higher score than yours however this has the disadvantage of high costs of maintaining satisfactions core and not guaranteed to obtain for all new customers. </a:t>
            </a:r>
          </a:p>
          <a:p>
            <a:endParaRPr lang="en-GB" dirty="0"/>
          </a:p>
          <a:p>
            <a:r>
              <a:rPr lang="en-GB" dirty="0"/>
              <a:t>Due to its ability to provide clear and understandable explanations explain ability and low computational cost, we used the 3</a:t>
            </a:r>
            <a:r>
              <a:rPr lang="en-GB" baseline="30000" dirty="0"/>
              <a:t>rd</a:t>
            </a:r>
            <a:r>
              <a:rPr lang="en-GB" dirty="0"/>
              <a:t> model – Logistic Regression without satisfaction score - to identify opportunities and draw recommendations. </a:t>
            </a:r>
          </a:p>
          <a:p>
            <a:endParaRPr lang="en-GB" dirty="0"/>
          </a:p>
          <a:p>
            <a:r>
              <a:rPr lang="en-GB" b="1" dirty="0"/>
              <a:t>XXXX Qual é a nossa </a:t>
            </a:r>
            <a:r>
              <a:rPr lang="en-GB" b="1" dirty="0" err="1"/>
              <a:t>conclusão</a:t>
            </a:r>
            <a:r>
              <a:rPr lang="en-GB" b="1" dirty="0"/>
              <a:t> aqui??? XXXXXXXXXX --- n vale a </a:t>
            </a:r>
            <a:r>
              <a:rPr lang="en-GB" b="1" dirty="0" err="1"/>
              <a:t>pena</a:t>
            </a:r>
            <a:r>
              <a:rPr lang="en-GB" b="1" dirty="0"/>
              <a:t> falar no score do #3 diria</a:t>
            </a:r>
          </a:p>
          <a:p>
            <a:endParaRPr lang="en-GB" b="1" dirty="0"/>
          </a:p>
          <a:p>
            <a:r>
              <a:rPr lang="en-GB" b="1"/>
              <a:t>-8min</a:t>
            </a:r>
            <a:endParaRPr lang="en-GB" b="1" dirty="0"/>
          </a:p>
        </p:txBody>
      </p:sp>
      <p:sp>
        <p:nvSpPr>
          <p:cNvPr id="4" name="Slide Number Placeholder 3"/>
          <p:cNvSpPr>
            <a:spLocks noGrp="1"/>
          </p:cNvSpPr>
          <p:nvPr>
            <p:ph type="sldNum" sz="quarter" idx="5"/>
          </p:nvPr>
        </p:nvSpPr>
        <p:spPr/>
        <p:txBody>
          <a:bodyPr/>
          <a:lstStyle/>
          <a:p>
            <a:fld id="{34306D6D-8416-4F55-BDAC-9DC960997CB2}" type="slidenum">
              <a:rPr lang="en-GB" smtClean="0"/>
              <a:t>16</a:t>
            </a:fld>
            <a:endParaRPr lang="en-GB"/>
          </a:p>
        </p:txBody>
      </p:sp>
    </p:spTree>
    <p:extLst>
      <p:ext uri="{BB962C8B-B14F-4D97-AF65-F5344CB8AC3E}">
        <p14:creationId xmlns:p14="http://schemas.microsoft.com/office/powerpoint/2010/main" val="4007781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So here are our final recommendations. We have 5 major areas of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-&gt; Churn identification – where we recommend to assess best model according to the company’s strategy. The adoption of a predictive model depends on your goals and priorities. We recommend using ours for explanability and low computation cost as mentioned.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Then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A few proactive retention strategies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GB" sz="1200" spc="15" dirty="0" err="1">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Porfolio</a:t>
            </a: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 optimization with relation to services and offers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Customer experience such as payment methods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Support team to give more training to your team because Attitude and poor expertise prevail as being major complains from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in which we explored opportunities to empower you with solutions that make a positive impact on your customer relationships and business outcomes.</a:t>
            </a:r>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17</a:t>
            </a:fld>
            <a:endParaRPr lang="en-GB"/>
          </a:p>
        </p:txBody>
      </p:sp>
    </p:spTree>
    <p:extLst>
      <p:ext uri="{BB962C8B-B14F-4D97-AF65-F5344CB8AC3E}">
        <p14:creationId xmlns:p14="http://schemas.microsoft.com/office/powerpoint/2010/main" val="2950617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these are 15 initiatives and each one has different level of impact and easiness of implementation, we have grouped them according to priority.</a:t>
            </a:r>
          </a:p>
          <a:p>
            <a:r>
              <a:rPr lang="en-GB" dirty="0"/>
              <a:t>We recommend you execute the quick-wins which are 6 key initiatives that have high impact on decreasing churn and easier to implement.</a:t>
            </a:r>
          </a:p>
          <a:p>
            <a:r>
              <a:rPr lang="en-GB" dirty="0"/>
              <a:t>Then the necessary transformations are also key but harder to implement. </a:t>
            </a:r>
          </a:p>
          <a:p>
            <a:endParaRPr lang="en-GB" dirty="0"/>
          </a:p>
          <a:p>
            <a:r>
              <a:rPr lang="en-GB" b="1" dirty="0"/>
              <a:t>…. More detail on top initiatives if we have time….</a:t>
            </a:r>
          </a:p>
        </p:txBody>
      </p:sp>
      <p:sp>
        <p:nvSpPr>
          <p:cNvPr id="4" name="Slide Number Placeholder 3"/>
          <p:cNvSpPr>
            <a:spLocks noGrp="1"/>
          </p:cNvSpPr>
          <p:nvPr>
            <p:ph type="sldNum" sz="quarter" idx="5"/>
          </p:nvPr>
        </p:nvSpPr>
        <p:spPr/>
        <p:txBody>
          <a:bodyPr/>
          <a:lstStyle/>
          <a:p>
            <a:fld id="{34306D6D-8416-4F55-BDAC-9DC960997CB2}" type="slidenum">
              <a:rPr lang="en-GB" smtClean="0"/>
              <a:t>18</a:t>
            </a:fld>
            <a:endParaRPr lang="en-GB"/>
          </a:p>
        </p:txBody>
      </p:sp>
    </p:spTree>
    <p:extLst>
      <p:ext uri="{BB962C8B-B14F-4D97-AF65-F5344CB8AC3E}">
        <p14:creationId xmlns:p14="http://schemas.microsoft.com/office/powerpoint/2010/main" val="3526601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43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We have an exciting agenda ahead, and we appreciate your time and participation with any question you might have at the end.</a:t>
            </a:r>
          </a:p>
          <a:p>
            <a:pPr algn="l"/>
            <a:r>
              <a:rPr lang="en-GB" b="0" i="0" dirty="0">
                <a:solidFill>
                  <a:srgbClr val="374151"/>
                </a:solidFill>
                <a:effectLst/>
                <a:latin typeface="Söhne"/>
              </a:rPr>
              <a:t>We’ll kick-off with an intro, then briefly explaining the methodology along the presentation. We’ll also present key findings and final recommendations.</a:t>
            </a:r>
          </a:p>
          <a:p>
            <a:pPr algn="l"/>
            <a:r>
              <a:rPr lang="en-GB" b="0" i="0" dirty="0">
                <a:solidFill>
                  <a:srgbClr val="374151"/>
                </a:solidFill>
                <a:effectLst/>
                <a:latin typeface="Söhne"/>
              </a:rPr>
              <a:t>We have an appendix at the end of the presentation which you can consult afterwards with detail on some sections.</a:t>
            </a:r>
          </a:p>
        </p:txBody>
      </p:sp>
      <p:sp>
        <p:nvSpPr>
          <p:cNvPr id="4" name="Slide Number Placeholder 3"/>
          <p:cNvSpPr>
            <a:spLocks noGrp="1"/>
          </p:cNvSpPr>
          <p:nvPr>
            <p:ph type="sldNum" sz="quarter" idx="5"/>
          </p:nvPr>
        </p:nvSpPr>
        <p:spPr/>
        <p:txBody>
          <a:bodyPr/>
          <a:lstStyle/>
          <a:p>
            <a:fld id="{34306D6D-8416-4F55-BDAC-9DC960997CB2}" type="slidenum">
              <a:rPr lang="en-GB" smtClean="0"/>
              <a:t>2</a:t>
            </a:fld>
            <a:endParaRPr lang="en-GB"/>
          </a:p>
        </p:txBody>
      </p:sp>
    </p:spTree>
    <p:extLst>
      <p:ext uri="{BB962C8B-B14F-4D97-AF65-F5344CB8AC3E}">
        <p14:creationId xmlns:p14="http://schemas.microsoft.com/office/powerpoint/2010/main" val="2010592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43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911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48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71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663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48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06D6D-8416-4F55-BDAC-9DC960997CB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18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In terms of status, we have reached the end of our work together during the last 3 months. And today marks the final presentation of our conclusions.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5" dirty="0">
              <a:solidFill>
                <a:srgbClr val="70757A"/>
              </a:solidFill>
              <a:effectLst/>
              <a:latin typeface="Roboto" panose="02000000000000000000" pitchFamily="2"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306D6D-8416-4F55-BDAC-9DC960997CB2}" type="slidenum">
              <a:rPr lang="en-GB" smtClean="0"/>
              <a:t>3</a:t>
            </a:fld>
            <a:endParaRPr lang="en-GB"/>
          </a:p>
        </p:txBody>
      </p:sp>
    </p:spTree>
    <p:extLst>
      <p:ext uri="{BB962C8B-B14F-4D97-AF65-F5344CB8AC3E}">
        <p14:creationId xmlns:p14="http://schemas.microsoft.com/office/powerpoint/2010/main" val="3608344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Here’s the Executive Summary.</a:t>
            </a:r>
          </a:p>
          <a:p>
            <a:pPr algn="l"/>
            <a:r>
              <a:rPr lang="en-GB" b="0" i="0" dirty="0">
                <a:solidFill>
                  <a:srgbClr val="374151"/>
                </a:solidFill>
                <a:effectLst/>
                <a:latin typeface="Söhne"/>
              </a:rPr>
              <a:t>In light of the current situation, our team conducted a thorough analysis, identifying 15 opportunities that can decrease the company’s churn.</a:t>
            </a:r>
          </a:p>
          <a:p>
            <a:pPr algn="l"/>
            <a:endParaRPr lang="en-GB" b="0" i="0" dirty="0">
              <a:solidFill>
                <a:srgbClr val="374151"/>
              </a:solidFill>
              <a:effectLst/>
              <a:latin typeface="Söhne"/>
            </a:endParaRPr>
          </a:p>
          <a:p>
            <a:pPr algn="l"/>
            <a:r>
              <a:rPr lang="en-GB" b="0" i="0" dirty="0">
                <a:solidFill>
                  <a:srgbClr val="374151"/>
                </a:solidFill>
                <a:effectLst/>
                <a:latin typeface="Söhne"/>
              </a:rPr>
              <a:t>1min</a:t>
            </a:r>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4</a:t>
            </a:fld>
            <a:endParaRPr lang="en-GB"/>
          </a:p>
        </p:txBody>
      </p:sp>
    </p:spTree>
    <p:extLst>
      <p:ext uri="{BB962C8B-B14F-4D97-AF65-F5344CB8AC3E}">
        <p14:creationId xmlns:p14="http://schemas.microsoft.com/office/powerpoint/2010/main" val="343656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kern="0" dirty="0">
                <a:solidFill>
                  <a:srgbClr val="53585F"/>
                </a:solidFill>
                <a:latin typeface="Arial" panose="020B0604020202020204" pitchFamily="34" charset="0"/>
                <a:ea typeface="San Francisco Display Bold"/>
                <a:cs typeface="Arial" panose="020B0604020202020204" pitchFamily="34" charset="0"/>
                <a:sym typeface="San Francisco Display Light"/>
              </a:rPr>
              <a:t>But why churn matters? Telcos are losing customers &amp; sales. </a:t>
            </a:r>
          </a:p>
          <a:p>
            <a:pPr marL="0" indent="0">
              <a:buFont typeface="Arial" panose="020B0604020202020204" pitchFamily="34" charset="0"/>
              <a:buNone/>
            </a:pPr>
            <a:r>
              <a:rPr lang="en-GB" b="0" i="0" dirty="0">
                <a:solidFill>
                  <a:srgbClr val="374151"/>
                </a:solidFill>
                <a:effectLst/>
                <a:latin typeface="Söhne"/>
              </a:rPr>
              <a:t>We recognize the significance of retaining customers in the competitive landscape of telecommunications and finding explanations for churn. </a:t>
            </a:r>
          </a:p>
          <a:p>
            <a:pPr marL="0" indent="0">
              <a:buFont typeface="Arial" panose="020B0604020202020204" pitchFamily="34" charset="0"/>
              <a:buNone/>
            </a:pPr>
            <a:r>
              <a:rPr lang="en-GB" b="0" i="0" dirty="0">
                <a:solidFill>
                  <a:srgbClr val="374151"/>
                </a:solidFill>
                <a:effectLst/>
                <a:latin typeface="Söhne"/>
              </a:rPr>
              <a:t>By doing this, telcos will be able to target potential churners to retain them. </a:t>
            </a:r>
          </a:p>
          <a:p>
            <a:pPr marL="0" indent="0">
              <a:buFont typeface="Arial" panose="020B0604020202020204" pitchFamily="34" charset="0"/>
              <a:buNone/>
            </a:pPr>
            <a:endParaRPr lang="en-GB" b="0" i="0" dirty="0">
              <a:solidFill>
                <a:srgbClr val="374151"/>
              </a:solidFill>
              <a:effectLst/>
              <a:latin typeface="Söhne"/>
            </a:endParaRPr>
          </a:p>
          <a:p>
            <a:pPr marL="0" indent="0">
              <a:buFont typeface="Arial" panose="020B0604020202020204" pitchFamily="34" charset="0"/>
              <a:buNone/>
            </a:pPr>
            <a:r>
              <a:rPr lang="en-GB" b="0" i="0" dirty="0">
                <a:solidFill>
                  <a:srgbClr val="374151"/>
                </a:solidFill>
                <a:effectLst/>
                <a:latin typeface="Söhne"/>
              </a:rPr>
              <a:t>The average churn rate is 21% in the US, so our client is above this which is becoming critical. </a:t>
            </a:r>
          </a:p>
          <a:p>
            <a:pPr marL="0" indent="0">
              <a:buFont typeface="Arial" panose="020B0604020202020204" pitchFamily="34" charset="0"/>
              <a:buNone/>
            </a:pPr>
            <a:endParaRPr lang="en-GB" b="0" i="0" dirty="0">
              <a:solidFill>
                <a:srgbClr val="374151"/>
              </a:solidFill>
              <a:effectLst/>
              <a:latin typeface="Söhne"/>
            </a:endParaRPr>
          </a:p>
          <a:p>
            <a:pPr marL="0" indent="0">
              <a:buFont typeface="Arial" panose="020B0604020202020204" pitchFamily="34" charset="0"/>
              <a:buNone/>
            </a:pPr>
            <a:endParaRPr lang="en-GB" sz="1200" kern="0" dirty="0">
              <a:solidFill>
                <a:srgbClr val="53585F"/>
              </a:solidFill>
              <a:latin typeface="Arial" panose="020B0604020202020204" pitchFamily="34" charset="0"/>
              <a:ea typeface="San Francisco Display Bold"/>
              <a:cs typeface="Arial" panose="020B0604020202020204" pitchFamily="34" charset="0"/>
              <a:sym typeface="San Francisco Display Light"/>
            </a:endParaRPr>
          </a:p>
        </p:txBody>
      </p:sp>
      <p:sp>
        <p:nvSpPr>
          <p:cNvPr id="4" name="Slide Number Placeholder 3"/>
          <p:cNvSpPr>
            <a:spLocks noGrp="1"/>
          </p:cNvSpPr>
          <p:nvPr>
            <p:ph type="sldNum" sz="quarter" idx="5"/>
          </p:nvPr>
        </p:nvSpPr>
        <p:spPr/>
        <p:txBody>
          <a:bodyPr/>
          <a:lstStyle/>
          <a:p>
            <a:fld id="{34306D6D-8416-4F55-BDAC-9DC960997CB2}" type="slidenum">
              <a:rPr lang="en-GB" smtClean="0"/>
              <a:t>5</a:t>
            </a:fld>
            <a:endParaRPr lang="en-GB"/>
          </a:p>
        </p:txBody>
      </p:sp>
    </p:spTree>
    <p:extLst>
      <p:ext uri="{BB962C8B-B14F-4D97-AF65-F5344CB8AC3E}">
        <p14:creationId xmlns:p14="http://schemas.microsoft.com/office/powerpoint/2010/main" val="76967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0" i="0" dirty="0">
                <a:solidFill>
                  <a:srgbClr val="374151"/>
                </a:solidFill>
                <a:effectLst/>
                <a:latin typeface="Söhne"/>
              </a:rPr>
              <a:t>Out of your base of 7k customers, you are losing 27% of them which causes a loss of $ 2m per month.</a:t>
            </a:r>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6</a:t>
            </a:fld>
            <a:endParaRPr lang="en-GB"/>
          </a:p>
        </p:txBody>
      </p:sp>
    </p:spTree>
    <p:extLst>
      <p:ext uri="{BB962C8B-B14F-4D97-AF65-F5344CB8AC3E}">
        <p14:creationId xmlns:p14="http://schemas.microsoft.com/office/powerpoint/2010/main" val="369998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7</a:t>
            </a:fld>
            <a:endParaRPr lang="en-GB"/>
          </a:p>
        </p:txBody>
      </p:sp>
    </p:spTree>
    <p:extLst>
      <p:ext uri="{BB962C8B-B14F-4D97-AF65-F5344CB8AC3E}">
        <p14:creationId xmlns:p14="http://schemas.microsoft.com/office/powerpoint/2010/main" val="1136369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Our approach entailed 4 major stages.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The 1</a:t>
            </a:r>
            <a:r>
              <a:rPr lang="en-GB" sz="1200" spc="15" baseline="30000"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st</a:t>
            </a: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 one was the planning and kick-off included the project scope and understanding of your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Then, we had two major stages which is where we’ll delve into when presenting findings.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Descriptive analysis where we have done exploration and 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Then, predictive analysis, where we have tested different predictive algorithms for churning.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And in the end, defining the key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5" dirty="0">
                <a:solidFill>
                  <a:srgbClr val="70757A"/>
                </a:solidFill>
                <a:effectLst/>
                <a:latin typeface="Roboto" panose="02000000000000000000" pitchFamily="2" charset="0"/>
                <a:ea typeface="Times New Roman" panose="02020603050405020304" pitchFamily="18" charset="0"/>
                <a:cs typeface="Times New Roman" panose="02020603050405020304" pitchFamily="18" charset="0"/>
              </a:rPr>
              <a:t>2min30seg</a:t>
            </a:r>
          </a:p>
        </p:txBody>
      </p:sp>
      <p:sp>
        <p:nvSpPr>
          <p:cNvPr id="4" name="Slide Number Placeholder 3"/>
          <p:cNvSpPr>
            <a:spLocks noGrp="1"/>
          </p:cNvSpPr>
          <p:nvPr>
            <p:ph type="sldNum" sz="quarter" idx="5"/>
          </p:nvPr>
        </p:nvSpPr>
        <p:spPr/>
        <p:txBody>
          <a:bodyPr/>
          <a:lstStyle/>
          <a:p>
            <a:fld id="{34306D6D-8416-4F55-BDAC-9DC960997CB2}" type="slidenum">
              <a:rPr lang="en-GB" smtClean="0"/>
              <a:t>8</a:t>
            </a:fld>
            <a:endParaRPr lang="en-GB"/>
          </a:p>
        </p:txBody>
      </p:sp>
    </p:spTree>
    <p:extLst>
      <p:ext uri="{BB962C8B-B14F-4D97-AF65-F5344CB8AC3E}">
        <p14:creationId xmlns:p14="http://schemas.microsoft.com/office/powerpoint/2010/main" val="1462382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So, without further do, let's navigate through the findings starting out with a customers’ snapshot where we can see….</a:t>
            </a:r>
          </a:p>
          <a:p>
            <a:r>
              <a:rPr lang="en-GB" b="0" i="0" dirty="0">
                <a:solidFill>
                  <a:srgbClr val="374151"/>
                </a:solidFill>
                <a:effectLst/>
                <a:latin typeface="Söhne"/>
              </a:rPr>
              <a:t>… that most customers have no dependents, are 47 years old on average, they live in LA and San Diego, are internet users favouring Fiber and they have unlimited data and multiple phone lines. </a:t>
            </a:r>
          </a:p>
          <a:p>
            <a:endParaRPr lang="en-GB" b="0" i="0" dirty="0">
              <a:solidFill>
                <a:srgbClr val="374151"/>
              </a:solidFill>
              <a:effectLst/>
              <a:latin typeface="Söhne"/>
            </a:endParaRPr>
          </a:p>
          <a:p>
            <a:r>
              <a:rPr lang="en-GB" b="0" i="0" dirty="0">
                <a:solidFill>
                  <a:srgbClr val="374151"/>
                </a:solidFill>
                <a:effectLst/>
                <a:latin typeface="Söhne"/>
              </a:rPr>
              <a:t>Half of them use streaming services from 3</a:t>
            </a:r>
            <a:r>
              <a:rPr lang="en-GB" b="0" i="0" baseline="30000" dirty="0">
                <a:solidFill>
                  <a:srgbClr val="374151"/>
                </a:solidFill>
                <a:effectLst/>
                <a:latin typeface="Söhne"/>
              </a:rPr>
              <a:t>rd</a:t>
            </a:r>
            <a:r>
              <a:rPr lang="en-GB" b="0" i="0" dirty="0">
                <a:solidFill>
                  <a:srgbClr val="374151"/>
                </a:solidFill>
                <a:effectLst/>
                <a:latin typeface="Söhne"/>
              </a:rPr>
              <a:t> parties and the majority prefers paperless billing, bank withdrawals and month to month contracts. </a:t>
            </a:r>
            <a:endParaRPr lang="en-GB" dirty="0"/>
          </a:p>
        </p:txBody>
      </p:sp>
      <p:sp>
        <p:nvSpPr>
          <p:cNvPr id="4" name="Slide Number Placeholder 3"/>
          <p:cNvSpPr>
            <a:spLocks noGrp="1"/>
          </p:cNvSpPr>
          <p:nvPr>
            <p:ph type="sldNum" sz="quarter" idx="5"/>
          </p:nvPr>
        </p:nvSpPr>
        <p:spPr/>
        <p:txBody>
          <a:bodyPr/>
          <a:lstStyle/>
          <a:p>
            <a:fld id="{34306D6D-8416-4F55-BDAC-9DC960997CB2}" type="slidenum">
              <a:rPr lang="en-GB" smtClean="0"/>
              <a:t>9</a:t>
            </a:fld>
            <a:endParaRPr lang="en-GB"/>
          </a:p>
        </p:txBody>
      </p:sp>
    </p:spTree>
    <p:extLst>
      <p:ext uri="{BB962C8B-B14F-4D97-AF65-F5344CB8AC3E}">
        <p14:creationId xmlns:p14="http://schemas.microsoft.com/office/powerpoint/2010/main" val="396105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2A1B-9BF4-A3D1-6328-50C7FE754B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C6F55F0-E61A-48DE-460D-FD2660A96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18F766C-81E3-971D-F3E9-19E1221A82F4}"/>
              </a:ext>
            </a:extLst>
          </p:cNvPr>
          <p:cNvSpPr>
            <a:spLocks noGrp="1"/>
          </p:cNvSpPr>
          <p:nvPr>
            <p:ph type="dt" sz="half" idx="10"/>
          </p:nvPr>
        </p:nvSpPr>
        <p:spPr/>
        <p:txBody>
          <a:bodyPr/>
          <a:lstStyle/>
          <a:p>
            <a:fld id="{27CA132D-5FF7-4D7C-ACC3-A1F841C5AEF0}" type="datetime6">
              <a:rPr lang="en-GB" smtClean="0"/>
              <a:t>December 23</a:t>
            </a:fld>
            <a:endParaRPr lang="en-GB"/>
          </a:p>
        </p:txBody>
      </p:sp>
      <p:sp>
        <p:nvSpPr>
          <p:cNvPr id="5" name="Footer Placeholder 4">
            <a:extLst>
              <a:ext uri="{FF2B5EF4-FFF2-40B4-BE49-F238E27FC236}">
                <a16:creationId xmlns:a16="http://schemas.microsoft.com/office/drawing/2014/main" id="{EDF5EAD4-D26C-8802-4853-B10D715178AF}"/>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6" name="Slide Number Placeholder 5">
            <a:extLst>
              <a:ext uri="{FF2B5EF4-FFF2-40B4-BE49-F238E27FC236}">
                <a16:creationId xmlns:a16="http://schemas.microsoft.com/office/drawing/2014/main" id="{A965C88A-7828-487B-D863-00B87FC9FA89}"/>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168352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03D2-C8BE-3E56-D361-D3BBD90008E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78EF7A-79ED-9BBC-46F7-B79735B65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33632-0889-7012-0639-03AF6EAA39D6}"/>
              </a:ext>
            </a:extLst>
          </p:cNvPr>
          <p:cNvSpPr>
            <a:spLocks noGrp="1"/>
          </p:cNvSpPr>
          <p:nvPr>
            <p:ph type="dt" sz="half" idx="10"/>
          </p:nvPr>
        </p:nvSpPr>
        <p:spPr/>
        <p:txBody>
          <a:bodyPr/>
          <a:lstStyle/>
          <a:p>
            <a:fld id="{CA97345A-DE69-4AA0-B2ED-7AF2EB38A1C7}" type="datetime6">
              <a:rPr lang="en-GB" smtClean="0"/>
              <a:t>December 23</a:t>
            </a:fld>
            <a:endParaRPr lang="en-GB"/>
          </a:p>
        </p:txBody>
      </p:sp>
      <p:sp>
        <p:nvSpPr>
          <p:cNvPr id="5" name="Footer Placeholder 4">
            <a:extLst>
              <a:ext uri="{FF2B5EF4-FFF2-40B4-BE49-F238E27FC236}">
                <a16:creationId xmlns:a16="http://schemas.microsoft.com/office/drawing/2014/main" id="{F89461EB-FA93-3821-AFF0-D0618991BE29}"/>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6" name="Slide Number Placeholder 5">
            <a:extLst>
              <a:ext uri="{FF2B5EF4-FFF2-40B4-BE49-F238E27FC236}">
                <a16:creationId xmlns:a16="http://schemas.microsoft.com/office/drawing/2014/main" id="{D853EAAA-5B48-2596-C136-30594F6DF18F}"/>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3720733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1A2344-43A4-4CD9-BF42-843D6E2AAC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83DF2B-3DF0-FBD3-8257-3A1CB78C3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6D76A5-7AF5-E3C2-E7AE-506DA3816977}"/>
              </a:ext>
            </a:extLst>
          </p:cNvPr>
          <p:cNvSpPr>
            <a:spLocks noGrp="1"/>
          </p:cNvSpPr>
          <p:nvPr>
            <p:ph type="dt" sz="half" idx="10"/>
          </p:nvPr>
        </p:nvSpPr>
        <p:spPr/>
        <p:txBody>
          <a:bodyPr/>
          <a:lstStyle/>
          <a:p>
            <a:fld id="{A152E09A-D02B-4490-8626-9337A7359191}" type="datetime6">
              <a:rPr lang="en-GB" smtClean="0"/>
              <a:t>December 23</a:t>
            </a:fld>
            <a:endParaRPr lang="en-GB"/>
          </a:p>
        </p:txBody>
      </p:sp>
      <p:sp>
        <p:nvSpPr>
          <p:cNvPr id="5" name="Footer Placeholder 4">
            <a:extLst>
              <a:ext uri="{FF2B5EF4-FFF2-40B4-BE49-F238E27FC236}">
                <a16:creationId xmlns:a16="http://schemas.microsoft.com/office/drawing/2014/main" id="{64B56156-93AC-7078-1B2C-50B506FBAABF}"/>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6" name="Slide Number Placeholder 5">
            <a:extLst>
              <a:ext uri="{FF2B5EF4-FFF2-40B4-BE49-F238E27FC236}">
                <a16:creationId xmlns:a16="http://schemas.microsoft.com/office/drawing/2014/main" id="{A493F196-E7A7-0B4F-8074-8E11F056B66B}"/>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625205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B456-CD3B-D809-F187-304912CDA1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C8E1DC-34CD-BED9-802A-D6D2CBA7C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CC2374-243C-A03D-A0E2-D5E82E88F680}"/>
              </a:ext>
            </a:extLst>
          </p:cNvPr>
          <p:cNvSpPr>
            <a:spLocks noGrp="1"/>
          </p:cNvSpPr>
          <p:nvPr>
            <p:ph type="dt" sz="half" idx="10"/>
          </p:nvPr>
        </p:nvSpPr>
        <p:spPr/>
        <p:txBody>
          <a:bodyPr/>
          <a:lstStyle/>
          <a:p>
            <a:fld id="{9FD8AE89-8E87-4943-864C-0D3EF39734E1}" type="datetime6">
              <a:rPr lang="en-GB" smtClean="0"/>
              <a:t>December 23</a:t>
            </a:fld>
            <a:endParaRPr lang="en-GB"/>
          </a:p>
        </p:txBody>
      </p:sp>
      <p:sp>
        <p:nvSpPr>
          <p:cNvPr id="5" name="Footer Placeholder 4">
            <a:extLst>
              <a:ext uri="{FF2B5EF4-FFF2-40B4-BE49-F238E27FC236}">
                <a16:creationId xmlns:a16="http://schemas.microsoft.com/office/drawing/2014/main" id="{B468F25A-9D94-B229-D48A-0385DA14B25F}"/>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6" name="Slide Number Placeholder 5">
            <a:extLst>
              <a:ext uri="{FF2B5EF4-FFF2-40B4-BE49-F238E27FC236}">
                <a16:creationId xmlns:a16="http://schemas.microsoft.com/office/drawing/2014/main" id="{AB9BC693-59EE-8CF1-9E2A-E0B53D4B7B18}"/>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459282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68F1-1FB7-CE7E-BFB6-8D7A90C4D3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DA454DA-70E3-7907-7825-56FB798AB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4B485-6453-260F-8E59-ED6325CBFBEF}"/>
              </a:ext>
            </a:extLst>
          </p:cNvPr>
          <p:cNvSpPr>
            <a:spLocks noGrp="1"/>
          </p:cNvSpPr>
          <p:nvPr>
            <p:ph type="dt" sz="half" idx="10"/>
          </p:nvPr>
        </p:nvSpPr>
        <p:spPr/>
        <p:txBody>
          <a:bodyPr/>
          <a:lstStyle/>
          <a:p>
            <a:fld id="{D3433E6E-EB4A-413F-8371-10D4BCC18FE1}" type="datetime6">
              <a:rPr lang="en-GB" smtClean="0"/>
              <a:t>December 23</a:t>
            </a:fld>
            <a:endParaRPr lang="en-GB"/>
          </a:p>
        </p:txBody>
      </p:sp>
      <p:sp>
        <p:nvSpPr>
          <p:cNvPr id="5" name="Footer Placeholder 4">
            <a:extLst>
              <a:ext uri="{FF2B5EF4-FFF2-40B4-BE49-F238E27FC236}">
                <a16:creationId xmlns:a16="http://schemas.microsoft.com/office/drawing/2014/main" id="{6E6662CF-6C1A-046E-230F-45485D246F8A}"/>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6" name="Slide Number Placeholder 5">
            <a:extLst>
              <a:ext uri="{FF2B5EF4-FFF2-40B4-BE49-F238E27FC236}">
                <a16:creationId xmlns:a16="http://schemas.microsoft.com/office/drawing/2014/main" id="{F9E50602-8B46-F1C4-18A8-2F54A849DDFD}"/>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8784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9137-EEDB-375C-578C-8D8A889A4A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81CA41-8514-6CF1-90A5-F896805F1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719C21-0CAF-462C-02B5-DE16C6D612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7936CAD-71CB-BB35-27D8-C6555B3935FA}"/>
              </a:ext>
            </a:extLst>
          </p:cNvPr>
          <p:cNvSpPr>
            <a:spLocks noGrp="1"/>
          </p:cNvSpPr>
          <p:nvPr>
            <p:ph type="dt" sz="half" idx="10"/>
          </p:nvPr>
        </p:nvSpPr>
        <p:spPr/>
        <p:txBody>
          <a:bodyPr/>
          <a:lstStyle/>
          <a:p>
            <a:fld id="{AF5925C8-7E26-4A6C-BA06-7770C0BE0FED}" type="datetime6">
              <a:rPr lang="en-GB" smtClean="0"/>
              <a:t>December 23</a:t>
            </a:fld>
            <a:endParaRPr lang="en-GB"/>
          </a:p>
        </p:txBody>
      </p:sp>
      <p:sp>
        <p:nvSpPr>
          <p:cNvPr id="6" name="Footer Placeholder 5">
            <a:extLst>
              <a:ext uri="{FF2B5EF4-FFF2-40B4-BE49-F238E27FC236}">
                <a16:creationId xmlns:a16="http://schemas.microsoft.com/office/drawing/2014/main" id="{ACF6F548-0A7C-5672-3FCF-127A21398EFA}"/>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7" name="Slide Number Placeholder 6">
            <a:extLst>
              <a:ext uri="{FF2B5EF4-FFF2-40B4-BE49-F238E27FC236}">
                <a16:creationId xmlns:a16="http://schemas.microsoft.com/office/drawing/2014/main" id="{9E7D73E8-6B2D-630F-9EC0-A78ACC5C2DD8}"/>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279162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C50F-F089-7425-0BF7-7FF14F0B90B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4EB21F0-8B05-7879-71F1-0516EB83C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DD3FD7-41EA-6349-015B-3AC86F97E5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90E767-E4B9-E0AA-4E2A-38921BF554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4FA67E-1396-A524-AAF5-F656433ECE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0F4A93-798F-2C2E-36DB-B53C0EB779C4}"/>
              </a:ext>
            </a:extLst>
          </p:cNvPr>
          <p:cNvSpPr>
            <a:spLocks noGrp="1"/>
          </p:cNvSpPr>
          <p:nvPr>
            <p:ph type="dt" sz="half" idx="10"/>
          </p:nvPr>
        </p:nvSpPr>
        <p:spPr/>
        <p:txBody>
          <a:bodyPr/>
          <a:lstStyle/>
          <a:p>
            <a:fld id="{66990800-E0D6-46F0-8747-85E19B658C24}" type="datetime6">
              <a:rPr lang="en-GB" smtClean="0"/>
              <a:t>December 23</a:t>
            </a:fld>
            <a:endParaRPr lang="en-GB"/>
          </a:p>
        </p:txBody>
      </p:sp>
      <p:sp>
        <p:nvSpPr>
          <p:cNvPr id="8" name="Footer Placeholder 7">
            <a:extLst>
              <a:ext uri="{FF2B5EF4-FFF2-40B4-BE49-F238E27FC236}">
                <a16:creationId xmlns:a16="http://schemas.microsoft.com/office/drawing/2014/main" id="{4DEFA8D6-00A7-D99D-AA64-CC49CC845DE2}"/>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9" name="Slide Number Placeholder 8">
            <a:extLst>
              <a:ext uri="{FF2B5EF4-FFF2-40B4-BE49-F238E27FC236}">
                <a16:creationId xmlns:a16="http://schemas.microsoft.com/office/drawing/2014/main" id="{C4E70A35-0A8B-0722-F57A-BF28433FD8B7}"/>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410944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6461-34CA-B02E-99BD-0440AB502C1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7031485-AF58-6DAA-E155-22A9009A1484}"/>
              </a:ext>
            </a:extLst>
          </p:cNvPr>
          <p:cNvSpPr>
            <a:spLocks noGrp="1"/>
          </p:cNvSpPr>
          <p:nvPr>
            <p:ph type="dt" sz="half" idx="10"/>
          </p:nvPr>
        </p:nvSpPr>
        <p:spPr/>
        <p:txBody>
          <a:bodyPr/>
          <a:lstStyle/>
          <a:p>
            <a:fld id="{5DB5F398-EFDB-4907-804A-6418FD2CB10A}" type="datetime6">
              <a:rPr lang="en-GB" smtClean="0"/>
              <a:t>December 23</a:t>
            </a:fld>
            <a:endParaRPr lang="en-GB"/>
          </a:p>
        </p:txBody>
      </p:sp>
      <p:sp>
        <p:nvSpPr>
          <p:cNvPr id="4" name="Footer Placeholder 3">
            <a:extLst>
              <a:ext uri="{FF2B5EF4-FFF2-40B4-BE49-F238E27FC236}">
                <a16:creationId xmlns:a16="http://schemas.microsoft.com/office/drawing/2014/main" id="{7EB8B859-EDC5-F02E-567F-E7BE03F19370}"/>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5" name="Slide Number Placeholder 4">
            <a:extLst>
              <a:ext uri="{FF2B5EF4-FFF2-40B4-BE49-F238E27FC236}">
                <a16:creationId xmlns:a16="http://schemas.microsoft.com/office/drawing/2014/main" id="{1A4C05C9-8709-F0DA-47B5-F0F37DAEBA17}"/>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143228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23F40F-784B-E2B4-46D9-2B8C9B959996}"/>
              </a:ext>
            </a:extLst>
          </p:cNvPr>
          <p:cNvSpPr>
            <a:spLocks noGrp="1"/>
          </p:cNvSpPr>
          <p:nvPr>
            <p:ph type="dt" sz="half" idx="10"/>
          </p:nvPr>
        </p:nvSpPr>
        <p:spPr/>
        <p:txBody>
          <a:bodyPr/>
          <a:lstStyle/>
          <a:p>
            <a:fld id="{74CD80B3-D532-4FFB-935D-C90D8D8D00F5}" type="datetime6">
              <a:rPr lang="en-GB" smtClean="0"/>
              <a:t>December 23</a:t>
            </a:fld>
            <a:endParaRPr lang="en-GB"/>
          </a:p>
        </p:txBody>
      </p:sp>
      <p:sp>
        <p:nvSpPr>
          <p:cNvPr id="3" name="Footer Placeholder 2">
            <a:extLst>
              <a:ext uri="{FF2B5EF4-FFF2-40B4-BE49-F238E27FC236}">
                <a16:creationId xmlns:a16="http://schemas.microsoft.com/office/drawing/2014/main" id="{40910C84-0882-9697-F13F-27954B5876D9}"/>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4" name="Slide Number Placeholder 3">
            <a:extLst>
              <a:ext uri="{FF2B5EF4-FFF2-40B4-BE49-F238E27FC236}">
                <a16:creationId xmlns:a16="http://schemas.microsoft.com/office/drawing/2014/main" id="{88BA138D-1D63-B995-B583-3B8A0DE507F2}"/>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402778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7369-CE2B-FA17-9442-04ADDC2F1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CB9762D-AEC2-4821-B32A-68861015CA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E41529-AB68-B5AF-8757-4DFE46F1E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4D88CB-7247-2842-2C5A-ABDA6D275902}"/>
              </a:ext>
            </a:extLst>
          </p:cNvPr>
          <p:cNvSpPr>
            <a:spLocks noGrp="1"/>
          </p:cNvSpPr>
          <p:nvPr>
            <p:ph type="dt" sz="half" idx="10"/>
          </p:nvPr>
        </p:nvSpPr>
        <p:spPr/>
        <p:txBody>
          <a:bodyPr/>
          <a:lstStyle/>
          <a:p>
            <a:fld id="{98F084EA-35C7-473A-A5F8-796B3376E78F}" type="datetime6">
              <a:rPr lang="en-GB" smtClean="0"/>
              <a:t>December 23</a:t>
            </a:fld>
            <a:endParaRPr lang="en-GB"/>
          </a:p>
        </p:txBody>
      </p:sp>
      <p:sp>
        <p:nvSpPr>
          <p:cNvPr id="6" name="Footer Placeholder 5">
            <a:extLst>
              <a:ext uri="{FF2B5EF4-FFF2-40B4-BE49-F238E27FC236}">
                <a16:creationId xmlns:a16="http://schemas.microsoft.com/office/drawing/2014/main" id="{160BD8E9-0206-7083-6ABA-CADC99BD38AC}"/>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7" name="Slide Number Placeholder 6">
            <a:extLst>
              <a:ext uri="{FF2B5EF4-FFF2-40B4-BE49-F238E27FC236}">
                <a16:creationId xmlns:a16="http://schemas.microsoft.com/office/drawing/2014/main" id="{17F6F25E-456A-2315-7D40-1A28493EA36E}"/>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1958669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DDE-0B22-B275-BDFF-E8B393349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940FBD-15BD-2A5B-7850-D2B7C9531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B5D6230-269E-BBA7-8BA5-22321D35A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4C4B3-9703-F519-7896-035F1E72BE58}"/>
              </a:ext>
            </a:extLst>
          </p:cNvPr>
          <p:cNvSpPr>
            <a:spLocks noGrp="1"/>
          </p:cNvSpPr>
          <p:nvPr>
            <p:ph type="dt" sz="half" idx="10"/>
          </p:nvPr>
        </p:nvSpPr>
        <p:spPr/>
        <p:txBody>
          <a:bodyPr/>
          <a:lstStyle/>
          <a:p>
            <a:fld id="{33BC14C4-6565-4795-9DD4-67E903780DD7}" type="datetime6">
              <a:rPr lang="en-GB" smtClean="0"/>
              <a:t>December 23</a:t>
            </a:fld>
            <a:endParaRPr lang="en-GB"/>
          </a:p>
        </p:txBody>
      </p:sp>
      <p:sp>
        <p:nvSpPr>
          <p:cNvPr id="6" name="Footer Placeholder 5">
            <a:extLst>
              <a:ext uri="{FF2B5EF4-FFF2-40B4-BE49-F238E27FC236}">
                <a16:creationId xmlns:a16="http://schemas.microsoft.com/office/drawing/2014/main" id="{FBD1F54E-9AB7-24ED-3D74-256C4782E6FC}"/>
              </a:ext>
            </a:extLst>
          </p:cNvPr>
          <p:cNvSpPr>
            <a:spLocks noGrp="1"/>
          </p:cNvSpPr>
          <p:nvPr>
            <p:ph type="ftr" sz="quarter" idx="11"/>
          </p:nvPr>
        </p:nvSpPr>
        <p:spPr/>
        <p:txBody>
          <a:bodyPr/>
          <a:lstStyle/>
          <a:p>
            <a:r>
              <a:rPr lang="pt-BR"/>
              <a:t>Diogo Gaspar, Jorge Milhomem, Tiago Ferreira, Sara Sustelo Santos</a:t>
            </a:r>
            <a:endParaRPr lang="en-GB"/>
          </a:p>
        </p:txBody>
      </p:sp>
      <p:sp>
        <p:nvSpPr>
          <p:cNvPr id="7" name="Slide Number Placeholder 6">
            <a:extLst>
              <a:ext uri="{FF2B5EF4-FFF2-40B4-BE49-F238E27FC236}">
                <a16:creationId xmlns:a16="http://schemas.microsoft.com/office/drawing/2014/main" id="{09DC7EB2-0443-B619-A753-69608A00A46E}"/>
              </a:ext>
            </a:extLst>
          </p:cNvPr>
          <p:cNvSpPr>
            <a:spLocks noGrp="1"/>
          </p:cNvSpPr>
          <p:nvPr>
            <p:ph type="sldNum" sz="quarter" idx="12"/>
          </p:nvPr>
        </p:nvSpPr>
        <p:spPr/>
        <p:txBody>
          <a:bodyPr/>
          <a:lstStyle/>
          <a:p>
            <a:fld id="{1C500BDA-D806-4BA9-8BCE-D5DC929E82DC}" type="slidenum">
              <a:rPr lang="en-GB" smtClean="0"/>
              <a:t>‹#›</a:t>
            </a:fld>
            <a:endParaRPr lang="en-GB"/>
          </a:p>
        </p:txBody>
      </p:sp>
    </p:spTree>
    <p:extLst>
      <p:ext uri="{BB962C8B-B14F-4D97-AF65-F5344CB8AC3E}">
        <p14:creationId xmlns:p14="http://schemas.microsoft.com/office/powerpoint/2010/main" val="162251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6AA9744-8E77-3122-21EC-B4A10C733B62}"/>
              </a:ext>
            </a:extLst>
          </p:cNvPr>
          <p:cNvGraphicFramePr>
            <a:graphicFrameLocks noChangeAspect="1"/>
          </p:cNvGraphicFramePr>
          <p:nvPr userDrawn="1">
            <p:custDataLst>
              <p:tags r:id="rId13"/>
            </p:custDataLst>
            <p:extLst>
              <p:ext uri="{D42A27DB-BD31-4B8C-83A1-F6EECF244321}">
                <p14:modId xmlns:p14="http://schemas.microsoft.com/office/powerpoint/2010/main" val="35835265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04" imgH="405" progId="TCLayout.ActiveDocument.1">
                  <p:embed/>
                </p:oleObj>
              </mc:Choice>
              <mc:Fallback>
                <p:oleObj name="think-cell Slide" r:id="rId14" imgW="404" imgH="405" progId="TCLayout.ActiveDocument.1">
                  <p:embed/>
                  <p:pic>
                    <p:nvPicPr>
                      <p:cNvPr id="8" name="think-cell data - do not delete" hidden="1">
                        <a:extLst>
                          <a:ext uri="{FF2B5EF4-FFF2-40B4-BE49-F238E27FC236}">
                            <a16:creationId xmlns:a16="http://schemas.microsoft.com/office/drawing/2014/main" id="{B6AA9744-8E77-3122-21EC-B4A10C733B6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A8167E52-DDC4-75EF-5771-E4B81DA9C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FF206F-BA84-20F1-33DC-90D24427A5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9DCBA2-A341-8391-A284-0D807520D0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613C42-B253-496A-BB10-36A3552A7FD4}" type="datetime6">
              <a:rPr lang="en-GB" smtClean="0"/>
              <a:t>December 23</a:t>
            </a:fld>
            <a:endParaRPr lang="en-GB"/>
          </a:p>
        </p:txBody>
      </p:sp>
      <p:sp>
        <p:nvSpPr>
          <p:cNvPr id="5" name="Footer Placeholder 4">
            <a:extLst>
              <a:ext uri="{FF2B5EF4-FFF2-40B4-BE49-F238E27FC236}">
                <a16:creationId xmlns:a16="http://schemas.microsoft.com/office/drawing/2014/main" id="{80F1BA12-9E11-E84E-BA81-16FA2EBE8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Diogo Gaspar, Jorge Milhomem, Tiago Ferreira, Sara Sustelo Santos</a:t>
            </a:r>
            <a:endParaRPr lang="en-GB"/>
          </a:p>
        </p:txBody>
      </p:sp>
      <p:sp>
        <p:nvSpPr>
          <p:cNvPr id="6" name="Slide Number Placeholder 5">
            <a:extLst>
              <a:ext uri="{FF2B5EF4-FFF2-40B4-BE49-F238E27FC236}">
                <a16:creationId xmlns:a16="http://schemas.microsoft.com/office/drawing/2014/main" id="{5F451432-1C25-06D7-CB7E-1354C5996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00BDA-D806-4BA9-8BCE-D5DC929E82DC}" type="slidenum">
              <a:rPr lang="en-GB" smtClean="0"/>
              <a:t>‹#›</a:t>
            </a:fld>
            <a:endParaRPr lang="en-GB"/>
          </a:p>
        </p:txBody>
      </p:sp>
    </p:spTree>
    <p:extLst>
      <p:ext uri="{BB962C8B-B14F-4D97-AF65-F5344CB8AC3E}">
        <p14:creationId xmlns:p14="http://schemas.microsoft.com/office/powerpoint/2010/main" val="4154048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notesSlide" Target="../notesSlides/notesSlide10.xml"/><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slideLayout" Target="../slideLayouts/slideLayout2.xml"/><Relationship Id="rId16" Type="http://schemas.openxmlformats.org/officeDocument/2006/relationships/image" Target="../media/image45.png"/><Relationship Id="rId20" Type="http://schemas.openxmlformats.org/officeDocument/2006/relationships/image" Target="../media/image49.svg"/><Relationship Id="rId1" Type="http://schemas.openxmlformats.org/officeDocument/2006/relationships/tags" Target="../tags/tag69.xml"/><Relationship Id="rId6" Type="http://schemas.openxmlformats.org/officeDocument/2006/relationships/image" Target="../media/image1.emf"/><Relationship Id="rId11" Type="http://schemas.openxmlformats.org/officeDocument/2006/relationships/image" Target="../media/image40.png"/><Relationship Id="rId5" Type="http://schemas.openxmlformats.org/officeDocument/2006/relationships/oleObject" Target="../embeddings/oleObject8.bin"/><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1.xml"/><Relationship Id="rId7" Type="http://schemas.openxmlformats.org/officeDocument/2006/relationships/image" Target="../media/image39.png"/><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1.emf"/><Relationship Id="rId11" Type="http://schemas.openxmlformats.org/officeDocument/2006/relationships/image" Target="../media/image53.png"/><Relationship Id="rId5" Type="http://schemas.openxmlformats.org/officeDocument/2006/relationships/oleObject" Target="../embeddings/oleObject9.bin"/><Relationship Id="rId10" Type="http://schemas.openxmlformats.org/officeDocument/2006/relationships/image" Target="../media/image52.gif"/><Relationship Id="rId4" Type="http://schemas.openxmlformats.org/officeDocument/2006/relationships/image" Target="../media/image3.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39.png"/><Relationship Id="rId12"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1.emf"/><Relationship Id="rId11" Type="http://schemas.openxmlformats.org/officeDocument/2006/relationships/image" Target="../media/image57.png"/><Relationship Id="rId5" Type="http://schemas.openxmlformats.org/officeDocument/2006/relationships/oleObject" Target="../embeddings/oleObject10.bin"/><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3.png"/><Relationship Id="rId9" Type="http://schemas.openxmlformats.org/officeDocument/2006/relationships/image" Target="../media/image55.pn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notesSlide" Target="../notesSlides/notesSlide13.xml"/><Relationship Id="rId7" Type="http://schemas.openxmlformats.org/officeDocument/2006/relationships/image" Target="../media/image39.png"/><Relationship Id="rId12"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emf"/><Relationship Id="rId11" Type="http://schemas.openxmlformats.org/officeDocument/2006/relationships/image" Target="../media/image65.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notesSlide" Target="../notesSlides/notesSlide14.xml"/><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1.emf"/><Relationship Id="rId11" Type="http://schemas.openxmlformats.org/officeDocument/2006/relationships/image" Target="../media/image72.png"/><Relationship Id="rId5" Type="http://schemas.openxmlformats.org/officeDocument/2006/relationships/oleObject" Target="../embeddings/oleObject12.bin"/><Relationship Id="rId10" Type="http://schemas.openxmlformats.org/officeDocument/2006/relationships/image" Target="../media/image71.png"/><Relationship Id="rId4" Type="http://schemas.openxmlformats.org/officeDocument/2006/relationships/image" Target="../media/image3.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7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oleObject" Target="../embeddings/oleObject13.bin"/><Relationship Id="rId11" Type="http://schemas.openxmlformats.org/officeDocument/2006/relationships/image" Target="../media/image78.png"/><Relationship Id="rId5" Type="http://schemas.openxmlformats.org/officeDocument/2006/relationships/image" Target="../media/image3.png"/><Relationship Id="rId10" Type="http://schemas.openxmlformats.org/officeDocument/2006/relationships/image" Target="../media/image77.png"/><Relationship Id="rId4" Type="http://schemas.openxmlformats.org/officeDocument/2006/relationships/notesSlide" Target="../notesSlides/notesSlide16.xml"/><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17.xml"/><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1.emf"/><Relationship Id="rId11" Type="http://schemas.openxmlformats.org/officeDocument/2006/relationships/image" Target="../media/image84.png"/><Relationship Id="rId5" Type="http://schemas.openxmlformats.org/officeDocument/2006/relationships/oleObject" Target="../embeddings/oleObject14.bin"/><Relationship Id="rId10" Type="http://schemas.openxmlformats.org/officeDocument/2006/relationships/image" Target="../media/image83.png"/><Relationship Id="rId4" Type="http://schemas.openxmlformats.org/officeDocument/2006/relationships/image" Target="../media/image3.pn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3.png"/><Relationship Id="rId7" Type="http://schemas.openxmlformats.org/officeDocument/2006/relationships/image" Target="../media/image88.jpe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87.jpeg"/><Relationship Id="rId11" Type="http://schemas.microsoft.com/office/2007/relationships/hdphoto" Target="../media/hdphoto1.wdp"/><Relationship Id="rId5" Type="http://schemas.openxmlformats.org/officeDocument/2006/relationships/image" Target="../media/image1.emf"/><Relationship Id="rId10" Type="http://schemas.openxmlformats.org/officeDocument/2006/relationships/image" Target="../media/image91.png"/><Relationship Id="rId4" Type="http://schemas.openxmlformats.org/officeDocument/2006/relationships/oleObject" Target="../embeddings/oleObject15.bin"/><Relationship Id="rId9" Type="http://schemas.openxmlformats.org/officeDocument/2006/relationships/image" Target="../media/image90.jpe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1.xml"/><Relationship Id="rId7" Type="http://schemas.openxmlformats.org/officeDocument/2006/relationships/image" Target="../media/image1.emf"/><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oleObject" Target="../embeddings/oleObject16.bin"/><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94.png"/><Relationship Id="rId3" Type="http://schemas.openxmlformats.org/officeDocument/2006/relationships/notesSlide" Target="../notesSlides/notesSlide22.xml"/><Relationship Id="rId7" Type="http://schemas.openxmlformats.org/officeDocument/2006/relationships/image" Target="../media/image35.png"/><Relationship Id="rId12"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1.emf"/><Relationship Id="rId11" Type="http://schemas.openxmlformats.org/officeDocument/2006/relationships/image" Target="../media/image92.png"/><Relationship Id="rId5" Type="http://schemas.openxmlformats.org/officeDocument/2006/relationships/oleObject" Target="../embeddings/oleObject17.bin"/><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95.png"/><Relationship Id="rId3" Type="http://schemas.openxmlformats.org/officeDocument/2006/relationships/notesSlide" Target="../notesSlides/notesSlide23.xml"/><Relationship Id="rId7" Type="http://schemas.openxmlformats.org/officeDocument/2006/relationships/image" Target="../media/image35.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1.emf"/><Relationship Id="rId11" Type="http://schemas.openxmlformats.org/officeDocument/2006/relationships/image" Target="../media/image33.png"/><Relationship Id="rId5" Type="http://schemas.openxmlformats.org/officeDocument/2006/relationships/oleObject" Target="../embeddings/oleObject17.bin"/><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24.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1.emf"/><Relationship Id="rId11" Type="http://schemas.openxmlformats.org/officeDocument/2006/relationships/image" Target="../media/image99.png"/><Relationship Id="rId5" Type="http://schemas.openxmlformats.org/officeDocument/2006/relationships/oleObject" Target="../embeddings/oleObject16.bin"/><Relationship Id="rId10" Type="http://schemas.openxmlformats.org/officeDocument/2006/relationships/image" Target="../media/image98.png"/><Relationship Id="rId4" Type="http://schemas.openxmlformats.org/officeDocument/2006/relationships/image" Target="../media/image3.png"/><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5.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oleObject" Target="../embeddings/oleObject18.bin"/><Relationship Id="rId5" Type="http://schemas.openxmlformats.org/officeDocument/2006/relationships/image" Target="../media/image3.png"/><Relationship Id="rId4" Type="http://schemas.openxmlformats.org/officeDocument/2006/relationships/image" Target="../media/image50.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6.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oleObject" Target="../embeddings/oleObject16.bin"/><Relationship Id="rId5" Type="http://schemas.openxmlformats.org/officeDocument/2006/relationships/image" Target="../media/image3.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9" Type="http://schemas.openxmlformats.org/officeDocument/2006/relationships/tags" Target="../tags/tag42.xml"/><Relationship Id="rId21" Type="http://schemas.openxmlformats.org/officeDocument/2006/relationships/tags" Target="../tags/tag24.xml"/><Relationship Id="rId34" Type="http://schemas.openxmlformats.org/officeDocument/2006/relationships/tags" Target="../tags/tag37.xml"/><Relationship Id="rId42" Type="http://schemas.openxmlformats.org/officeDocument/2006/relationships/tags" Target="../tags/tag45.xml"/><Relationship Id="rId47" Type="http://schemas.openxmlformats.org/officeDocument/2006/relationships/tags" Target="../tags/tag50.xml"/><Relationship Id="rId50" Type="http://schemas.openxmlformats.org/officeDocument/2006/relationships/tags" Target="../tags/tag53.xml"/><Relationship Id="rId55" Type="http://schemas.openxmlformats.org/officeDocument/2006/relationships/tags" Target="../tags/tag58.xml"/><Relationship Id="rId63" Type="http://schemas.openxmlformats.org/officeDocument/2006/relationships/image" Target="../media/image3.png"/><Relationship Id="rId7" Type="http://schemas.openxmlformats.org/officeDocument/2006/relationships/tags" Target="../tags/tag10.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41" Type="http://schemas.openxmlformats.org/officeDocument/2006/relationships/tags" Target="../tags/tag44.xml"/><Relationship Id="rId54" Type="http://schemas.openxmlformats.org/officeDocument/2006/relationships/tags" Target="../tags/tag57.xml"/><Relationship Id="rId62" Type="http://schemas.openxmlformats.org/officeDocument/2006/relationships/notesSlide" Target="../notesSlides/notesSlide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tags" Target="../tags/tag35.xml"/><Relationship Id="rId37" Type="http://schemas.openxmlformats.org/officeDocument/2006/relationships/tags" Target="../tags/tag40.xml"/><Relationship Id="rId40" Type="http://schemas.openxmlformats.org/officeDocument/2006/relationships/tags" Target="../tags/tag43.xml"/><Relationship Id="rId45" Type="http://schemas.openxmlformats.org/officeDocument/2006/relationships/tags" Target="../tags/tag48.xml"/><Relationship Id="rId53" Type="http://schemas.openxmlformats.org/officeDocument/2006/relationships/tags" Target="../tags/tag56.xml"/><Relationship Id="rId58" Type="http://schemas.openxmlformats.org/officeDocument/2006/relationships/tags" Target="../tags/tag61.xml"/><Relationship Id="rId66" Type="http://schemas.openxmlformats.org/officeDocument/2006/relationships/image" Target="../media/image4.pn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tags" Target="../tags/tag39.xml"/><Relationship Id="rId49" Type="http://schemas.openxmlformats.org/officeDocument/2006/relationships/tags" Target="../tags/tag52.xml"/><Relationship Id="rId57" Type="http://schemas.openxmlformats.org/officeDocument/2006/relationships/tags" Target="../tags/tag60.xml"/><Relationship Id="rId61" Type="http://schemas.openxmlformats.org/officeDocument/2006/relationships/slideLayout" Target="../slideLayouts/slideLayout2.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4" Type="http://schemas.openxmlformats.org/officeDocument/2006/relationships/tags" Target="../tags/tag47.xml"/><Relationship Id="rId52" Type="http://schemas.openxmlformats.org/officeDocument/2006/relationships/tags" Target="../tags/tag55.xml"/><Relationship Id="rId60" Type="http://schemas.openxmlformats.org/officeDocument/2006/relationships/tags" Target="../tags/tag63.xml"/><Relationship Id="rId65" Type="http://schemas.openxmlformats.org/officeDocument/2006/relationships/image" Target="../media/image1.emf"/><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tags" Target="../tags/tag38.xml"/><Relationship Id="rId43" Type="http://schemas.openxmlformats.org/officeDocument/2006/relationships/tags" Target="../tags/tag46.xml"/><Relationship Id="rId48" Type="http://schemas.openxmlformats.org/officeDocument/2006/relationships/tags" Target="../tags/tag51.xml"/><Relationship Id="rId56" Type="http://schemas.openxmlformats.org/officeDocument/2006/relationships/tags" Target="../tags/tag59.xml"/><Relationship Id="rId64" Type="http://schemas.openxmlformats.org/officeDocument/2006/relationships/oleObject" Target="../embeddings/oleObject3.bin"/><Relationship Id="rId8" Type="http://schemas.openxmlformats.org/officeDocument/2006/relationships/tags" Target="../tags/tag11.xml"/><Relationship Id="rId51" Type="http://schemas.openxmlformats.org/officeDocument/2006/relationships/tags" Target="../tags/tag54.xml"/><Relationship Id="rId3" Type="http://schemas.openxmlformats.org/officeDocument/2006/relationships/tags" Target="../tags/tag6.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tags" Target="../tags/tag36.xml"/><Relationship Id="rId38" Type="http://schemas.openxmlformats.org/officeDocument/2006/relationships/tags" Target="../tags/tag41.xml"/><Relationship Id="rId46" Type="http://schemas.openxmlformats.org/officeDocument/2006/relationships/tags" Target="../tags/tag49.xml"/><Relationship Id="rId59" Type="http://schemas.openxmlformats.org/officeDocument/2006/relationships/tags" Target="../tags/tag6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5.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png"/><Relationship Id="rId9"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13"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7.png"/><Relationship Id="rId12" Type="http://schemas.openxmlformats.org/officeDocument/2006/relationships/chart" Target="../charts/chart3.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emf"/><Relationship Id="rId11" Type="http://schemas.openxmlformats.org/officeDocument/2006/relationships/image" Target="../media/image10.png"/><Relationship Id="rId5" Type="http://schemas.openxmlformats.org/officeDocument/2006/relationships/oleObject" Target="../embeddings/oleObject4.bin"/><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image" Target="../media/image9.png"/><Relationship Id="rId3" Type="http://schemas.openxmlformats.org/officeDocument/2006/relationships/notesSlide" Target="../notesSlides/notesSlide7.xm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1.emf"/><Relationship Id="rId11" Type="http://schemas.openxmlformats.org/officeDocument/2006/relationships/chart" Target="../charts/chart5.xml"/><Relationship Id="rId5" Type="http://schemas.openxmlformats.org/officeDocument/2006/relationships/oleObject" Target="../embeddings/oleObject5.bin"/><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slideLayout" Target="../slideLayouts/slideLayout2.xml"/><Relationship Id="rId16" Type="http://schemas.openxmlformats.org/officeDocument/2006/relationships/image" Target="../media/image21.png"/><Relationship Id="rId1" Type="http://schemas.openxmlformats.org/officeDocument/2006/relationships/tags" Target="../tags/tag67.xml"/><Relationship Id="rId6" Type="http://schemas.openxmlformats.org/officeDocument/2006/relationships/image" Target="../media/image1.emf"/><Relationship Id="rId11" Type="http://schemas.openxmlformats.org/officeDocument/2006/relationships/image" Target="../media/image16.png"/><Relationship Id="rId5" Type="http://schemas.openxmlformats.org/officeDocument/2006/relationships/oleObject" Target="../embeddings/oleObject6.bin"/><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9.xml"/><Relationship Id="rId7" Type="http://schemas.openxmlformats.org/officeDocument/2006/relationships/image" Target="../media/image1.emf"/><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slideLayout" Target="../slideLayouts/slideLayout2.xml"/><Relationship Id="rId16" Type="http://schemas.openxmlformats.org/officeDocument/2006/relationships/image" Target="../media/image34.png"/><Relationship Id="rId1" Type="http://schemas.openxmlformats.org/officeDocument/2006/relationships/tags" Target="../tags/tag68.xml"/><Relationship Id="rId6" Type="http://schemas.openxmlformats.org/officeDocument/2006/relationships/oleObject" Target="../embeddings/oleObject7.bin"/><Relationship Id="rId11" Type="http://schemas.openxmlformats.org/officeDocument/2006/relationships/image" Target="../media/image29.png"/><Relationship Id="rId5" Type="http://schemas.openxmlformats.org/officeDocument/2006/relationships/image" Target="../media/image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Green lights on a black background&#10;&#10;Description automatically generated">
            <a:extLst>
              <a:ext uri="{FF2B5EF4-FFF2-40B4-BE49-F238E27FC236}">
                <a16:creationId xmlns:a16="http://schemas.microsoft.com/office/drawing/2014/main" id="{C1EFE426-7E38-80BC-9F79-9F5EDC4C0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8" r="22396" b="909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479F71-9DB0-8FB2-51E8-DC9A7EA94BCA}"/>
              </a:ext>
            </a:extLst>
          </p:cNvPr>
          <p:cNvSpPr>
            <a:spLocks noGrp="1"/>
          </p:cNvSpPr>
          <p:nvPr>
            <p:ph type="ctrTitle"/>
          </p:nvPr>
        </p:nvSpPr>
        <p:spPr>
          <a:xfrm>
            <a:off x="477980" y="1165907"/>
            <a:ext cx="7860477" cy="2598822"/>
          </a:xfrm>
        </p:spPr>
        <p:txBody>
          <a:bodyPr anchor="b">
            <a:normAutofit/>
          </a:bodyPr>
          <a:lstStyle/>
          <a:p>
            <a:pPr algn="l">
              <a:spcBef>
                <a:spcPts val="600"/>
              </a:spcBef>
              <a:spcAft>
                <a:spcPts val="1800"/>
              </a:spcAft>
            </a:pPr>
            <a:r>
              <a:rPr lang="en-GB" sz="4400" b="1" dirty="0">
                <a:latin typeface="Helvetica" panose="020B0604020202020204" pitchFamily="34" charset="0"/>
                <a:cs typeface="Helvetica" panose="020B0604020202020204" pitchFamily="34" charset="0"/>
              </a:rPr>
              <a:t>Predictive Churn Tool</a:t>
            </a:r>
            <a:br>
              <a:rPr lang="en-GB" sz="4400" b="1" dirty="0">
                <a:latin typeface="Helvetica" panose="020B0604020202020204" pitchFamily="34" charset="0"/>
                <a:cs typeface="Helvetica" panose="020B0604020202020204" pitchFamily="34" charset="0"/>
              </a:rPr>
            </a:br>
            <a:br>
              <a:rPr lang="en-GB" sz="4400" b="1" dirty="0">
                <a:latin typeface="Helvetica" panose="020B0604020202020204" pitchFamily="34" charset="0"/>
                <a:cs typeface="Helvetica" panose="020B0604020202020204" pitchFamily="34" charset="0"/>
              </a:rPr>
            </a:br>
            <a:r>
              <a:rPr lang="en-GB" sz="4400" dirty="0">
                <a:latin typeface="Helvetica" panose="020B0604020202020204" pitchFamily="34" charset="0"/>
                <a:cs typeface="Helvetica" panose="020B0604020202020204" pitchFamily="34" charset="0"/>
              </a:rPr>
              <a:t>Telecom Operator</a:t>
            </a:r>
          </a:p>
        </p:txBody>
      </p:sp>
      <p:sp>
        <p:nvSpPr>
          <p:cNvPr id="3" name="Subtitle 2">
            <a:extLst>
              <a:ext uri="{FF2B5EF4-FFF2-40B4-BE49-F238E27FC236}">
                <a16:creationId xmlns:a16="http://schemas.microsoft.com/office/drawing/2014/main" id="{BD8F60E3-6069-3DEC-EC20-FE15C557F1F7}"/>
              </a:ext>
            </a:extLst>
          </p:cNvPr>
          <p:cNvSpPr>
            <a:spLocks noGrp="1"/>
          </p:cNvSpPr>
          <p:nvPr>
            <p:ph type="subTitle" idx="1"/>
          </p:nvPr>
        </p:nvSpPr>
        <p:spPr>
          <a:xfrm>
            <a:off x="477980" y="4668205"/>
            <a:ext cx="4023359" cy="344310"/>
          </a:xfrm>
        </p:spPr>
        <p:txBody>
          <a:bodyPr>
            <a:normAutofit lnSpcReduction="10000"/>
          </a:bodyPr>
          <a:lstStyle/>
          <a:p>
            <a:pPr algn="l"/>
            <a:r>
              <a:rPr lang="en-GB" sz="2000" i="1"/>
              <a:t>Final Presentation </a:t>
            </a:r>
          </a:p>
        </p:txBody>
      </p:sp>
      <p:sp>
        <p:nvSpPr>
          <p:cNvPr id="1036" name="Rectangle 10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8" name="Rectangle 10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9AE54F-FBE1-01BD-DC59-4F68D2A4BF50}"/>
              </a:ext>
            </a:extLst>
          </p:cNvPr>
          <p:cNvSpPr>
            <a:spLocks noGrp="1"/>
          </p:cNvSpPr>
          <p:nvPr>
            <p:ph type="ftr" sz="quarter" idx="11"/>
          </p:nvPr>
        </p:nvSpPr>
        <p:spPr>
          <a:xfrm>
            <a:off x="1543338" y="6356350"/>
            <a:ext cx="4023359" cy="365125"/>
          </a:xfrm>
        </p:spPr>
        <p:txBody>
          <a:bodyPr>
            <a:noAutofit/>
          </a:bodyPr>
          <a:lstStyle/>
          <a:p>
            <a:pPr algn="r">
              <a:lnSpc>
                <a:spcPct val="90000"/>
              </a:lnSpc>
              <a:spcAft>
                <a:spcPts val="600"/>
              </a:spcAft>
            </a:pPr>
            <a:r>
              <a:rPr lang="pt-BR" sz="1050" b="1">
                <a:solidFill>
                  <a:schemeClr val="tx1">
                    <a:lumMod val="50000"/>
                    <a:lumOff val="50000"/>
                  </a:schemeClr>
                </a:solidFill>
                <a:latin typeface="Arial" panose="020B0604020202020204" pitchFamily="34" charset="0"/>
                <a:cs typeface="Arial" panose="020B0604020202020204" pitchFamily="34" charset="0"/>
              </a:rPr>
              <a:t>Group N:  </a:t>
            </a:r>
            <a:r>
              <a:rPr lang="pt-BR" sz="1050">
                <a:solidFill>
                  <a:schemeClr val="tx1">
                    <a:lumMod val="50000"/>
                    <a:lumOff val="50000"/>
                  </a:schemeClr>
                </a:solidFill>
                <a:latin typeface="Arial" panose="020B0604020202020204" pitchFamily="34" charset="0"/>
                <a:cs typeface="Arial" panose="020B0604020202020204" pitchFamily="34" charset="0"/>
              </a:rPr>
              <a:t>Diogo Gaspar, Jorge Milhomem, </a:t>
            </a:r>
          </a:p>
          <a:p>
            <a:pPr algn="r">
              <a:lnSpc>
                <a:spcPct val="90000"/>
              </a:lnSpc>
              <a:spcAft>
                <a:spcPts val="600"/>
              </a:spcAft>
            </a:pPr>
            <a:r>
              <a:rPr lang="pt-BR" sz="1050">
                <a:solidFill>
                  <a:schemeClr val="tx1">
                    <a:lumMod val="50000"/>
                    <a:lumOff val="50000"/>
                  </a:schemeClr>
                </a:solidFill>
                <a:latin typeface="Arial" panose="020B0604020202020204" pitchFamily="34" charset="0"/>
                <a:cs typeface="Arial" panose="020B0604020202020204" pitchFamily="34" charset="0"/>
              </a:rPr>
              <a:t>Tiago Ferreira, Sara Sustelo Santos</a:t>
            </a:r>
            <a:endParaRPr lang="en-GB" sz="105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4E30D9C-EB37-FE75-DAAC-A2FC8A345F55}"/>
              </a:ext>
            </a:extLst>
          </p:cNvPr>
          <p:cNvSpPr>
            <a:spLocks noGrp="1"/>
          </p:cNvSpPr>
          <p:nvPr>
            <p:ph type="sldNum" sz="quarter" idx="12"/>
          </p:nvPr>
        </p:nvSpPr>
        <p:spPr>
          <a:xfrm>
            <a:off x="8970819" y="6356350"/>
            <a:ext cx="2743200" cy="365125"/>
          </a:xfrm>
        </p:spPr>
        <p:txBody>
          <a:bodyPr>
            <a:normAutofit/>
          </a:bodyPr>
          <a:lstStyle/>
          <a:p>
            <a:pPr>
              <a:spcAft>
                <a:spcPts val="600"/>
              </a:spcAft>
            </a:pPr>
            <a:fld id="{1C500BDA-D806-4BA9-8BCE-D5DC929E82DC}" type="slidenum">
              <a:rPr lang="en-GB">
                <a:solidFill>
                  <a:schemeClr val="bg1"/>
                </a:solidFill>
              </a:rPr>
              <a:pPr>
                <a:spcAft>
                  <a:spcPts val="600"/>
                </a:spcAft>
              </a:pPr>
              <a:t>1</a:t>
            </a:fld>
            <a:endParaRPr lang="en-GB">
              <a:solidFill>
                <a:schemeClr val="bg1"/>
              </a:solidFill>
            </a:endParaRPr>
          </a:p>
        </p:txBody>
      </p:sp>
      <p:pic>
        <p:nvPicPr>
          <p:cNvPr id="22" name="Picture 10" descr="Candidaturas ao cargo de Diretor da NOVA IMS | Universidade ...">
            <a:extLst>
              <a:ext uri="{FF2B5EF4-FFF2-40B4-BE49-F238E27FC236}">
                <a16:creationId xmlns:a16="http://schemas.microsoft.com/office/drawing/2014/main" id="{7E73F270-C85A-0A58-7180-05377D6C6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5426"/>
            <a:ext cx="1815698" cy="10877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1032">
            <a:extLst>
              <a:ext uri="{FF2B5EF4-FFF2-40B4-BE49-F238E27FC236}">
                <a16:creationId xmlns:a16="http://schemas.microsoft.com/office/drawing/2014/main" id="{E118BBFE-1CC3-E14D-E420-D4F3437419B8}"/>
              </a:ext>
            </a:extLst>
          </p:cNvPr>
          <p:cNvSpPr/>
          <p:nvPr/>
        </p:nvSpPr>
        <p:spPr>
          <a:xfrm>
            <a:off x="0" y="6244101"/>
            <a:ext cx="652201" cy="613899"/>
          </a:xfrm>
          <a:prstGeom prst="rtTriangle">
            <a:avLst/>
          </a:prstGeom>
          <a:solidFill>
            <a:srgbClr val="BED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ate Placeholder 3">
            <a:extLst>
              <a:ext uri="{FF2B5EF4-FFF2-40B4-BE49-F238E27FC236}">
                <a16:creationId xmlns:a16="http://schemas.microsoft.com/office/drawing/2014/main" id="{6C69475B-10A2-4228-8A95-4DE4228744EC}"/>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Tree>
    <p:extLst>
      <p:ext uri="{BB962C8B-B14F-4D97-AF65-F5344CB8AC3E}">
        <p14:creationId xmlns:p14="http://schemas.microsoft.com/office/powerpoint/2010/main" val="371256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 name="Group 511">
            <a:extLst>
              <a:ext uri="{FF2B5EF4-FFF2-40B4-BE49-F238E27FC236}">
                <a16:creationId xmlns:a16="http://schemas.microsoft.com/office/drawing/2014/main" id="{23C54520-9AC0-6065-BC44-FEA935E3CF4D}"/>
              </a:ext>
            </a:extLst>
          </p:cNvPr>
          <p:cNvGrpSpPr/>
          <p:nvPr/>
        </p:nvGrpSpPr>
        <p:grpSpPr>
          <a:xfrm>
            <a:off x="5178792" y="5422571"/>
            <a:ext cx="2706903" cy="203481"/>
            <a:chOff x="2745584" y="6041644"/>
            <a:chExt cx="4316095" cy="215606"/>
          </a:xfrm>
          <a:solidFill>
            <a:schemeClr val="tx1"/>
          </a:solidFill>
        </p:grpSpPr>
        <p:sp>
          <p:nvSpPr>
            <p:cNvPr id="513" name="Rectangle 512">
              <a:extLst>
                <a:ext uri="{FF2B5EF4-FFF2-40B4-BE49-F238E27FC236}">
                  <a16:creationId xmlns:a16="http://schemas.microsoft.com/office/drawing/2014/main" id="{8122A103-07C1-9C31-D5C4-988B37871E57}"/>
                </a:ext>
              </a:extLst>
            </p:cNvPr>
            <p:cNvSpPr/>
            <p:nvPr/>
          </p:nvSpPr>
          <p:spPr>
            <a:xfrm>
              <a:off x="2745584" y="6041644"/>
              <a:ext cx="344572" cy="215482"/>
            </a:xfrm>
            <a:prstGeom prst="rect">
              <a:avLst/>
            </a:prstGeom>
            <a:grp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pPr algn="ctr"/>
              <a:r>
                <a:rPr lang="en-GB" sz="1100" b="1">
                  <a:solidFill>
                    <a:schemeClr val="bg1"/>
                  </a:solidFill>
                  <a:latin typeface="Arial" panose="020B0604020202020204" pitchFamily="34" charset="0"/>
                  <a:cs typeface="Arial" panose="020B0604020202020204" pitchFamily="34" charset="0"/>
                </a:rPr>
                <a:t>1</a:t>
              </a:r>
            </a:p>
          </p:txBody>
        </p:sp>
        <p:sp>
          <p:nvSpPr>
            <p:cNvPr id="514" name="Rectangle 513">
              <a:extLst>
                <a:ext uri="{FF2B5EF4-FFF2-40B4-BE49-F238E27FC236}">
                  <a16:creationId xmlns:a16="http://schemas.microsoft.com/office/drawing/2014/main" id="{2B3C8237-9199-DCED-B2B2-88C7526C6AAD}"/>
                </a:ext>
              </a:extLst>
            </p:cNvPr>
            <p:cNvSpPr/>
            <p:nvPr/>
          </p:nvSpPr>
          <p:spPr>
            <a:xfrm>
              <a:off x="3743275" y="6041705"/>
              <a:ext cx="344572" cy="215485"/>
            </a:xfrm>
            <a:prstGeom prst="rect">
              <a:avLst/>
            </a:prstGeom>
            <a:grp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pPr algn="ctr"/>
              <a:r>
                <a:rPr lang="en-GB" sz="1100" b="1">
                  <a:solidFill>
                    <a:schemeClr val="bg1"/>
                  </a:solidFill>
                  <a:latin typeface="Arial" panose="020B0604020202020204" pitchFamily="34" charset="0"/>
                  <a:cs typeface="Arial" panose="020B0604020202020204" pitchFamily="34" charset="0"/>
                </a:rPr>
                <a:t>2</a:t>
              </a:r>
            </a:p>
          </p:txBody>
        </p:sp>
        <p:sp>
          <p:nvSpPr>
            <p:cNvPr id="515" name="Rectangle 514">
              <a:extLst>
                <a:ext uri="{FF2B5EF4-FFF2-40B4-BE49-F238E27FC236}">
                  <a16:creationId xmlns:a16="http://schemas.microsoft.com/office/drawing/2014/main" id="{AD06924F-94E3-E9D6-4717-867D52C7CB53}"/>
                </a:ext>
              </a:extLst>
            </p:cNvPr>
            <p:cNvSpPr/>
            <p:nvPr/>
          </p:nvSpPr>
          <p:spPr>
            <a:xfrm>
              <a:off x="4745574" y="6041724"/>
              <a:ext cx="344572" cy="215481"/>
            </a:xfrm>
            <a:prstGeom prst="rect">
              <a:avLst/>
            </a:prstGeom>
            <a:grp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pPr algn="ctr"/>
              <a:r>
                <a:rPr lang="en-GB" sz="1100" b="1">
                  <a:solidFill>
                    <a:schemeClr val="bg1"/>
                  </a:solidFill>
                  <a:latin typeface="Arial" panose="020B0604020202020204" pitchFamily="34" charset="0"/>
                  <a:cs typeface="Arial" panose="020B0604020202020204" pitchFamily="34" charset="0"/>
                </a:rPr>
                <a:t>3</a:t>
              </a:r>
            </a:p>
          </p:txBody>
        </p:sp>
        <p:sp>
          <p:nvSpPr>
            <p:cNvPr id="516" name="Rectangle 515">
              <a:extLst>
                <a:ext uri="{FF2B5EF4-FFF2-40B4-BE49-F238E27FC236}">
                  <a16:creationId xmlns:a16="http://schemas.microsoft.com/office/drawing/2014/main" id="{65670089-2626-98B1-3F35-95274700CAAC}"/>
                </a:ext>
              </a:extLst>
            </p:cNvPr>
            <p:cNvSpPr/>
            <p:nvPr/>
          </p:nvSpPr>
          <p:spPr>
            <a:xfrm>
              <a:off x="5726597" y="6041762"/>
              <a:ext cx="344572" cy="215485"/>
            </a:xfrm>
            <a:prstGeom prst="rect">
              <a:avLst/>
            </a:prstGeom>
            <a:grp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pPr algn="ctr"/>
              <a:r>
                <a:rPr lang="en-GB" sz="1100" b="1">
                  <a:solidFill>
                    <a:schemeClr val="bg1"/>
                  </a:solidFill>
                  <a:latin typeface="Arial" panose="020B0604020202020204" pitchFamily="34" charset="0"/>
                  <a:cs typeface="Arial" panose="020B0604020202020204" pitchFamily="34" charset="0"/>
                </a:rPr>
                <a:t>4</a:t>
              </a:r>
            </a:p>
          </p:txBody>
        </p:sp>
        <p:sp>
          <p:nvSpPr>
            <p:cNvPr id="517" name="Rectangle 516">
              <a:extLst>
                <a:ext uri="{FF2B5EF4-FFF2-40B4-BE49-F238E27FC236}">
                  <a16:creationId xmlns:a16="http://schemas.microsoft.com/office/drawing/2014/main" id="{88014EF9-61E8-1DC3-AB38-FEA6B79E1355}"/>
                </a:ext>
              </a:extLst>
            </p:cNvPr>
            <p:cNvSpPr/>
            <p:nvPr/>
          </p:nvSpPr>
          <p:spPr>
            <a:xfrm>
              <a:off x="6717107" y="6041766"/>
              <a:ext cx="344572" cy="215484"/>
            </a:xfrm>
            <a:prstGeom prst="rect">
              <a:avLst/>
            </a:prstGeom>
            <a:grp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pPr algn="ctr"/>
              <a:r>
                <a:rPr lang="en-GB" sz="1100" b="1">
                  <a:solidFill>
                    <a:schemeClr val="bg1"/>
                  </a:solidFill>
                  <a:latin typeface="Arial" panose="020B0604020202020204" pitchFamily="34" charset="0"/>
                  <a:cs typeface="Arial" panose="020B0604020202020204" pitchFamily="34" charset="0"/>
                </a:rPr>
                <a:t>5</a:t>
              </a:r>
            </a:p>
          </p:txBody>
        </p:sp>
      </p:grpSp>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10</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9450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The sample of churners (27%) tell us that competitor is the main reason for churn and churners have satisfaction scores inferior or equal to 3 (out of 5)</a:t>
            </a:r>
            <a:endParaRPr lang="en-US" sz="800"/>
          </a:p>
        </p:txBody>
      </p:sp>
      <p:sp>
        <p:nvSpPr>
          <p:cNvPr id="233" name="Content Placeholder 2">
            <a:extLst>
              <a:ext uri="{FF2B5EF4-FFF2-40B4-BE49-F238E27FC236}">
                <a16:creationId xmlns:a16="http://schemas.microsoft.com/office/drawing/2014/main" id="{365DC70F-9FBE-DBDF-2D18-59975EEBE8B4}"/>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Customers’ status Review</a:t>
            </a:r>
          </a:p>
        </p:txBody>
      </p:sp>
      <p:grpSp>
        <p:nvGrpSpPr>
          <p:cNvPr id="2" name="Group 1">
            <a:extLst>
              <a:ext uri="{FF2B5EF4-FFF2-40B4-BE49-F238E27FC236}">
                <a16:creationId xmlns:a16="http://schemas.microsoft.com/office/drawing/2014/main" id="{59A55F87-937A-AC02-38D0-3144AF188048}"/>
              </a:ext>
            </a:extLst>
          </p:cNvPr>
          <p:cNvGrpSpPr/>
          <p:nvPr/>
        </p:nvGrpSpPr>
        <p:grpSpPr>
          <a:xfrm>
            <a:off x="817283" y="181542"/>
            <a:ext cx="10536517" cy="287588"/>
            <a:chOff x="817283" y="181541"/>
            <a:chExt cx="6997995" cy="252001"/>
          </a:xfrm>
        </p:grpSpPr>
        <p:sp>
          <p:nvSpPr>
            <p:cNvPr id="3" name="Rectangle 2">
              <a:extLst>
                <a:ext uri="{FF2B5EF4-FFF2-40B4-BE49-F238E27FC236}">
                  <a16:creationId xmlns:a16="http://schemas.microsoft.com/office/drawing/2014/main" id="{96F9D92C-F720-8D7B-4029-EF3ADBE26851}"/>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4" name="Rectangle 3">
              <a:extLst>
                <a:ext uri="{FF2B5EF4-FFF2-40B4-BE49-F238E27FC236}">
                  <a16:creationId xmlns:a16="http://schemas.microsoft.com/office/drawing/2014/main" id="{EA19C1E9-C7AC-AB80-5148-C53FEA113667}"/>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6" name="Rectangle 5">
              <a:extLst>
                <a:ext uri="{FF2B5EF4-FFF2-40B4-BE49-F238E27FC236}">
                  <a16:creationId xmlns:a16="http://schemas.microsoft.com/office/drawing/2014/main" id="{ACB8F5BB-D4FF-D235-819E-F21C973FAC38}"/>
                </a:ext>
              </a:extLst>
            </p:cNvPr>
            <p:cNvSpPr/>
            <p:nvPr/>
          </p:nvSpPr>
          <p:spPr>
            <a:xfrm rot="10800000" flipV="1">
              <a:off x="4354613"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Findings</a:t>
              </a:r>
            </a:p>
          </p:txBody>
        </p:sp>
        <p:sp>
          <p:nvSpPr>
            <p:cNvPr id="7" name="Rectangle 6">
              <a:extLst>
                <a:ext uri="{FF2B5EF4-FFF2-40B4-BE49-F238E27FC236}">
                  <a16:creationId xmlns:a16="http://schemas.microsoft.com/office/drawing/2014/main" id="{C251222B-003F-24A0-FDC3-18F01FF6DF0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10" name="Rectangle 9">
            <a:extLst>
              <a:ext uri="{FF2B5EF4-FFF2-40B4-BE49-F238E27FC236}">
                <a16:creationId xmlns:a16="http://schemas.microsoft.com/office/drawing/2014/main" id="{FE2DEABA-B003-1A52-E2F2-8879E59D9524}"/>
              </a:ext>
            </a:extLst>
          </p:cNvPr>
          <p:cNvSpPr/>
          <p:nvPr/>
        </p:nvSpPr>
        <p:spPr>
          <a:xfrm>
            <a:off x="-1832063" y="1862960"/>
            <a:ext cx="1709217" cy="49354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Are all churners voluntary?</a:t>
            </a:r>
          </a:p>
        </p:txBody>
      </p:sp>
      <p:pic>
        <p:nvPicPr>
          <p:cNvPr id="442" name="Picture 441">
            <a:extLst>
              <a:ext uri="{FF2B5EF4-FFF2-40B4-BE49-F238E27FC236}">
                <a16:creationId xmlns:a16="http://schemas.microsoft.com/office/drawing/2014/main" id="{825A2645-E0DE-88A1-D1C9-ECA81926FC5F}"/>
              </a:ext>
            </a:extLst>
          </p:cNvPr>
          <p:cNvPicPr>
            <a:picLocks noChangeAspect="1"/>
          </p:cNvPicPr>
          <p:nvPr/>
        </p:nvPicPr>
        <p:blipFill rotWithShape="1">
          <a:blip r:embed="rId7"/>
          <a:srcRect l="82512" t="16289" r="1966" b="5887"/>
          <a:stretch/>
        </p:blipFill>
        <p:spPr>
          <a:xfrm flipH="1">
            <a:off x="1545850" y="2738764"/>
            <a:ext cx="716934" cy="3292412"/>
          </a:xfrm>
          <a:prstGeom prst="rect">
            <a:avLst/>
          </a:prstGeom>
          <a:ln>
            <a:noFill/>
          </a:ln>
        </p:spPr>
      </p:pic>
      <p:pic>
        <p:nvPicPr>
          <p:cNvPr id="265" name="Picture 264">
            <a:extLst>
              <a:ext uri="{FF2B5EF4-FFF2-40B4-BE49-F238E27FC236}">
                <a16:creationId xmlns:a16="http://schemas.microsoft.com/office/drawing/2014/main" id="{2A1B1532-A9FC-20D8-D65C-10EC012A00D7}"/>
              </a:ext>
            </a:extLst>
          </p:cNvPr>
          <p:cNvPicPr>
            <a:picLocks noChangeAspect="1"/>
          </p:cNvPicPr>
          <p:nvPr/>
        </p:nvPicPr>
        <p:blipFill rotWithShape="1">
          <a:blip r:embed="rId7"/>
          <a:srcRect l="5520" t="6435" r="18096" b="2691"/>
          <a:stretch/>
        </p:blipFill>
        <p:spPr>
          <a:xfrm flipH="1">
            <a:off x="2388327" y="2314668"/>
            <a:ext cx="2406327" cy="3803802"/>
          </a:xfrm>
          <a:prstGeom prst="rect">
            <a:avLst/>
          </a:prstGeom>
          <a:ln>
            <a:noFill/>
          </a:ln>
        </p:spPr>
      </p:pic>
      <p:sp>
        <p:nvSpPr>
          <p:cNvPr id="266" name="TextBox 265">
            <a:extLst>
              <a:ext uri="{FF2B5EF4-FFF2-40B4-BE49-F238E27FC236}">
                <a16:creationId xmlns:a16="http://schemas.microsoft.com/office/drawing/2014/main" id="{25100BEF-1898-E6D3-5AAF-A874FE901C24}"/>
              </a:ext>
            </a:extLst>
          </p:cNvPr>
          <p:cNvSpPr txBox="1"/>
          <p:nvPr/>
        </p:nvSpPr>
        <p:spPr>
          <a:xfrm flipH="1">
            <a:off x="1660222" y="2864896"/>
            <a:ext cx="586564" cy="321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bg1"/>
                </a:solidFill>
                <a:latin typeface="Arial" panose="020B0604020202020204" pitchFamily="34" charset="0"/>
                <a:ea typeface="Calibri"/>
                <a:cs typeface="Arial" panose="020B0604020202020204" pitchFamily="34" charset="0"/>
              </a:rPr>
              <a:t>100%</a:t>
            </a:r>
            <a:endParaRPr lang="en-US" sz="1100" b="1">
              <a:solidFill>
                <a:schemeClr val="bg1"/>
              </a:solidFill>
              <a:latin typeface="Arial" panose="020B0604020202020204" pitchFamily="34" charset="0"/>
              <a:cs typeface="Arial" panose="020B0604020202020204" pitchFamily="34" charset="0"/>
            </a:endParaRPr>
          </a:p>
        </p:txBody>
      </p:sp>
      <p:sp>
        <p:nvSpPr>
          <p:cNvPr id="267" name="TextBox 266">
            <a:extLst>
              <a:ext uri="{FF2B5EF4-FFF2-40B4-BE49-F238E27FC236}">
                <a16:creationId xmlns:a16="http://schemas.microsoft.com/office/drawing/2014/main" id="{0749643F-28E3-26C9-8FF0-037294AE2DBD}"/>
              </a:ext>
            </a:extLst>
          </p:cNvPr>
          <p:cNvSpPr txBox="1"/>
          <p:nvPr/>
        </p:nvSpPr>
        <p:spPr>
          <a:xfrm flipH="1">
            <a:off x="2379895" y="2754798"/>
            <a:ext cx="474611" cy="529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Arial" panose="020B0604020202020204" pitchFamily="34" charset="0"/>
                <a:ea typeface="Calibri"/>
                <a:cs typeface="Arial" panose="020B0604020202020204" pitchFamily="34" charset="0"/>
              </a:rPr>
              <a:t>11%</a:t>
            </a:r>
            <a:endParaRPr lang="en-US" sz="1100" b="1">
              <a:latin typeface="Arial" panose="020B0604020202020204" pitchFamily="34" charset="0"/>
              <a:cs typeface="Arial" panose="020B0604020202020204" pitchFamily="34" charset="0"/>
            </a:endParaRPr>
          </a:p>
        </p:txBody>
      </p:sp>
      <p:sp>
        <p:nvSpPr>
          <p:cNvPr id="268" name="TextBox 267">
            <a:extLst>
              <a:ext uri="{FF2B5EF4-FFF2-40B4-BE49-F238E27FC236}">
                <a16:creationId xmlns:a16="http://schemas.microsoft.com/office/drawing/2014/main" id="{45E3CEB1-29BE-0862-B30B-14240685B9DC}"/>
              </a:ext>
            </a:extLst>
          </p:cNvPr>
          <p:cNvSpPr txBox="1"/>
          <p:nvPr/>
        </p:nvSpPr>
        <p:spPr>
          <a:xfrm flipH="1">
            <a:off x="2846543" y="3076776"/>
            <a:ext cx="530806" cy="321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Arial" panose="020B0604020202020204" pitchFamily="34" charset="0"/>
                <a:ea typeface="Calibri"/>
                <a:cs typeface="Arial" panose="020B0604020202020204" pitchFamily="34" charset="0"/>
              </a:rPr>
              <a:t>12%</a:t>
            </a:r>
            <a:endParaRPr lang="en-US" sz="1100" b="1">
              <a:latin typeface="Arial" panose="020B0604020202020204" pitchFamily="34" charset="0"/>
              <a:cs typeface="Arial" panose="020B0604020202020204" pitchFamily="34" charset="0"/>
            </a:endParaRPr>
          </a:p>
        </p:txBody>
      </p:sp>
      <p:sp>
        <p:nvSpPr>
          <p:cNvPr id="269" name="TextBox 268">
            <a:extLst>
              <a:ext uri="{FF2B5EF4-FFF2-40B4-BE49-F238E27FC236}">
                <a16:creationId xmlns:a16="http://schemas.microsoft.com/office/drawing/2014/main" id="{DD4C441B-5A9D-F813-E8A9-705135D42827}"/>
              </a:ext>
            </a:extLst>
          </p:cNvPr>
          <p:cNvSpPr txBox="1"/>
          <p:nvPr/>
        </p:nvSpPr>
        <p:spPr>
          <a:xfrm flipH="1">
            <a:off x="3348825" y="3545977"/>
            <a:ext cx="474611" cy="529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Arial" panose="020B0604020202020204" pitchFamily="34" charset="0"/>
                <a:ea typeface="Calibri"/>
                <a:cs typeface="Arial" panose="020B0604020202020204" pitchFamily="34" charset="0"/>
              </a:rPr>
              <a:t>16%</a:t>
            </a:r>
            <a:endParaRPr lang="en-US" sz="1100" b="1">
              <a:latin typeface="Arial" panose="020B0604020202020204" pitchFamily="34" charset="0"/>
              <a:cs typeface="Arial" panose="020B0604020202020204" pitchFamily="34" charset="0"/>
            </a:endParaRPr>
          </a:p>
        </p:txBody>
      </p:sp>
      <p:sp>
        <p:nvSpPr>
          <p:cNvPr id="282" name="TextBox 281">
            <a:extLst>
              <a:ext uri="{FF2B5EF4-FFF2-40B4-BE49-F238E27FC236}">
                <a16:creationId xmlns:a16="http://schemas.microsoft.com/office/drawing/2014/main" id="{C5D16AA4-3116-22D7-2795-FF56EE3ECD22}"/>
              </a:ext>
            </a:extLst>
          </p:cNvPr>
          <p:cNvSpPr txBox="1"/>
          <p:nvPr/>
        </p:nvSpPr>
        <p:spPr>
          <a:xfrm flipH="1">
            <a:off x="3822891" y="4066372"/>
            <a:ext cx="474611" cy="529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Arial" panose="020B0604020202020204" pitchFamily="34" charset="0"/>
                <a:ea typeface="Calibri"/>
                <a:cs typeface="Arial" panose="020B0604020202020204" pitchFamily="34" charset="0"/>
              </a:rPr>
              <a:t>17%</a:t>
            </a:r>
            <a:endParaRPr lang="en-US" sz="1100" b="1">
              <a:latin typeface="Arial" panose="020B0604020202020204" pitchFamily="34" charset="0"/>
              <a:cs typeface="Arial" panose="020B0604020202020204" pitchFamily="34" charset="0"/>
            </a:endParaRPr>
          </a:p>
        </p:txBody>
      </p:sp>
      <p:sp>
        <p:nvSpPr>
          <p:cNvPr id="283" name="TextBox 282">
            <a:extLst>
              <a:ext uri="{FF2B5EF4-FFF2-40B4-BE49-F238E27FC236}">
                <a16:creationId xmlns:a16="http://schemas.microsoft.com/office/drawing/2014/main" id="{731401C0-808E-5BD9-8C95-B120883930BC}"/>
              </a:ext>
            </a:extLst>
          </p:cNvPr>
          <p:cNvSpPr txBox="1"/>
          <p:nvPr/>
        </p:nvSpPr>
        <p:spPr>
          <a:xfrm flipH="1">
            <a:off x="4321949" y="4962001"/>
            <a:ext cx="474611" cy="529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Arial" panose="020B0604020202020204" pitchFamily="34" charset="0"/>
                <a:ea typeface="Calibri"/>
                <a:cs typeface="Arial" panose="020B0604020202020204" pitchFamily="34" charset="0"/>
              </a:rPr>
              <a:t>44%</a:t>
            </a:r>
            <a:endParaRPr lang="en-US" sz="1100" b="1">
              <a:latin typeface="Arial" panose="020B0604020202020204" pitchFamily="34" charset="0"/>
              <a:cs typeface="Arial" panose="020B0604020202020204" pitchFamily="34" charset="0"/>
            </a:endParaRPr>
          </a:p>
        </p:txBody>
      </p:sp>
      <p:sp>
        <p:nvSpPr>
          <p:cNvPr id="285" name="Content Placeholder 2">
            <a:extLst>
              <a:ext uri="{FF2B5EF4-FFF2-40B4-BE49-F238E27FC236}">
                <a16:creationId xmlns:a16="http://schemas.microsoft.com/office/drawing/2014/main" id="{F907B935-6DE5-2034-FBC5-B83F0744DA79}"/>
              </a:ext>
            </a:extLst>
          </p:cNvPr>
          <p:cNvSpPr txBox="1">
            <a:spLocks/>
          </p:cNvSpPr>
          <p:nvPr/>
        </p:nvSpPr>
        <p:spPr>
          <a:xfrm flipH="1">
            <a:off x="3604465" y="4528975"/>
            <a:ext cx="653499" cy="216539"/>
          </a:xfrm>
          <a:prstGeom prst="rect">
            <a:avLst/>
          </a:prstGeom>
          <a:solidFill>
            <a:schemeClr val="bg1"/>
          </a:solid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000" b="1">
                <a:latin typeface="Arial" panose="020B0604020202020204" pitchFamily="34" charset="0"/>
                <a:cs typeface="Arial" panose="020B0604020202020204" pitchFamily="34" charset="0"/>
              </a:rPr>
              <a:t>Attitude</a:t>
            </a:r>
          </a:p>
        </p:txBody>
      </p:sp>
      <p:sp>
        <p:nvSpPr>
          <p:cNvPr id="286" name="Content Placeholder 2">
            <a:extLst>
              <a:ext uri="{FF2B5EF4-FFF2-40B4-BE49-F238E27FC236}">
                <a16:creationId xmlns:a16="http://schemas.microsoft.com/office/drawing/2014/main" id="{7A4B6F7C-77DB-6501-078B-45B7D42F7F83}"/>
              </a:ext>
            </a:extLst>
          </p:cNvPr>
          <p:cNvSpPr txBox="1">
            <a:spLocks/>
          </p:cNvSpPr>
          <p:nvPr/>
        </p:nvSpPr>
        <p:spPr>
          <a:xfrm flipH="1">
            <a:off x="2825405" y="3533439"/>
            <a:ext cx="396519" cy="124080"/>
          </a:xfrm>
          <a:prstGeom prst="rect">
            <a:avLst/>
          </a:prstGeom>
          <a:solidFill>
            <a:schemeClr val="bg1"/>
          </a:solidFill>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000" b="1">
                <a:latin typeface="Arial" panose="020B0604020202020204" pitchFamily="34" charset="0"/>
                <a:cs typeface="Arial" panose="020B0604020202020204" pitchFamily="34" charset="0"/>
              </a:rPr>
              <a:t>Price</a:t>
            </a:r>
          </a:p>
        </p:txBody>
      </p:sp>
      <p:sp>
        <p:nvSpPr>
          <p:cNvPr id="287" name="Content Placeholder 2">
            <a:extLst>
              <a:ext uri="{FF2B5EF4-FFF2-40B4-BE49-F238E27FC236}">
                <a16:creationId xmlns:a16="http://schemas.microsoft.com/office/drawing/2014/main" id="{387D56CD-1FA1-601F-CC3A-91A500D7D53B}"/>
              </a:ext>
            </a:extLst>
          </p:cNvPr>
          <p:cNvSpPr txBox="1">
            <a:spLocks/>
          </p:cNvSpPr>
          <p:nvPr/>
        </p:nvSpPr>
        <p:spPr>
          <a:xfrm flipH="1">
            <a:off x="2396522" y="3150211"/>
            <a:ext cx="384576" cy="166452"/>
          </a:xfrm>
          <a:prstGeom prst="rect">
            <a:avLst/>
          </a:prstGeom>
          <a:solidFill>
            <a:schemeClr val="bg1"/>
          </a:solidFill>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000" b="1">
                <a:latin typeface="Arial" panose="020B0604020202020204" pitchFamily="34" charset="0"/>
                <a:cs typeface="Arial" panose="020B0604020202020204" pitchFamily="34" charset="0"/>
              </a:rPr>
              <a:t>Other</a:t>
            </a:r>
          </a:p>
        </p:txBody>
      </p:sp>
      <p:sp>
        <p:nvSpPr>
          <p:cNvPr id="289" name="Content Placeholder 2">
            <a:extLst>
              <a:ext uri="{FF2B5EF4-FFF2-40B4-BE49-F238E27FC236}">
                <a16:creationId xmlns:a16="http://schemas.microsoft.com/office/drawing/2014/main" id="{972E9104-5A2E-D34A-0EA9-0743102A156F}"/>
              </a:ext>
            </a:extLst>
          </p:cNvPr>
          <p:cNvSpPr txBox="1">
            <a:spLocks/>
          </p:cNvSpPr>
          <p:nvPr/>
        </p:nvSpPr>
        <p:spPr>
          <a:xfrm flipH="1">
            <a:off x="1117600" y="2365711"/>
            <a:ext cx="1260981" cy="229078"/>
          </a:xfrm>
          <a:prstGeom prst="rect">
            <a:avLst/>
          </a:prstGeom>
          <a:solidFill>
            <a:schemeClr val="bg1"/>
          </a:solid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200" b="1">
                <a:latin typeface="Arial" panose="020B0604020202020204" pitchFamily="34" charset="0"/>
                <a:cs typeface="Arial" panose="020B0604020202020204" pitchFamily="34" charset="0"/>
              </a:rPr>
              <a:t>Total Churners</a:t>
            </a:r>
          </a:p>
        </p:txBody>
      </p:sp>
      <p:sp>
        <p:nvSpPr>
          <p:cNvPr id="290" name="Speech Bubble: Rectangle 289">
            <a:extLst>
              <a:ext uri="{FF2B5EF4-FFF2-40B4-BE49-F238E27FC236}">
                <a16:creationId xmlns:a16="http://schemas.microsoft.com/office/drawing/2014/main" id="{E9E505E5-A2E0-C3FC-E484-47345848D926}"/>
              </a:ext>
            </a:extLst>
          </p:cNvPr>
          <p:cNvSpPr/>
          <p:nvPr/>
        </p:nvSpPr>
        <p:spPr>
          <a:xfrm flipH="1">
            <a:off x="2601015" y="5179371"/>
            <a:ext cx="1523685" cy="733921"/>
          </a:xfrm>
          <a:prstGeom prst="wedgeRectCallout">
            <a:avLst>
              <a:gd name="adj1" fmla="val -60196"/>
              <a:gd name="adj2" fmla="val 22372"/>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i="1">
                <a:solidFill>
                  <a:schemeClr val="bg1">
                    <a:lumMod val="50000"/>
                  </a:schemeClr>
                </a:solidFill>
                <a:latin typeface="Arial" panose="020B0604020202020204" pitchFamily="34" charset="0"/>
                <a:cs typeface="Arial" panose="020B0604020202020204" pitchFamily="34" charset="0"/>
              </a:rPr>
              <a:t>#1 Better devices</a:t>
            </a:r>
          </a:p>
          <a:p>
            <a:r>
              <a:rPr lang="en-GB" sz="1050" i="1">
                <a:solidFill>
                  <a:schemeClr val="bg1">
                    <a:lumMod val="50000"/>
                  </a:schemeClr>
                </a:solidFill>
                <a:latin typeface="Arial" panose="020B0604020202020204" pitchFamily="34" charset="0"/>
                <a:cs typeface="Arial" panose="020B0604020202020204" pitchFamily="34" charset="0"/>
              </a:rPr>
              <a:t>#2 Better offer</a:t>
            </a:r>
          </a:p>
          <a:p>
            <a:r>
              <a:rPr lang="en-GB" sz="1050" i="1">
                <a:solidFill>
                  <a:schemeClr val="bg1">
                    <a:lumMod val="50000"/>
                  </a:schemeClr>
                </a:solidFill>
                <a:latin typeface="Arial" panose="020B0604020202020204" pitchFamily="34" charset="0"/>
                <a:cs typeface="Arial" panose="020B0604020202020204" pitchFamily="34" charset="0"/>
              </a:rPr>
              <a:t>#4 More data</a:t>
            </a:r>
          </a:p>
          <a:p>
            <a:r>
              <a:rPr lang="en-GB" sz="1050" i="1">
                <a:solidFill>
                  <a:schemeClr val="bg1">
                    <a:lumMod val="50000"/>
                  </a:schemeClr>
                </a:solidFill>
                <a:latin typeface="Arial" panose="020B0604020202020204" pitchFamily="34" charset="0"/>
                <a:cs typeface="Arial" panose="020B0604020202020204" pitchFamily="34" charset="0"/>
              </a:rPr>
              <a:t>#5 Download speed</a:t>
            </a:r>
          </a:p>
        </p:txBody>
      </p:sp>
      <p:sp>
        <p:nvSpPr>
          <p:cNvPr id="296" name="Content Placeholder 2">
            <a:extLst>
              <a:ext uri="{FF2B5EF4-FFF2-40B4-BE49-F238E27FC236}">
                <a16:creationId xmlns:a16="http://schemas.microsoft.com/office/drawing/2014/main" id="{D0CA8399-B17F-5B50-655C-96E74729367A}"/>
              </a:ext>
            </a:extLst>
          </p:cNvPr>
          <p:cNvSpPr txBox="1">
            <a:spLocks/>
          </p:cNvSpPr>
          <p:nvPr/>
        </p:nvSpPr>
        <p:spPr>
          <a:xfrm flipH="1">
            <a:off x="2825404" y="3966635"/>
            <a:ext cx="977966" cy="238776"/>
          </a:xfrm>
          <a:prstGeom prst="rect">
            <a:avLst/>
          </a:prstGeom>
          <a:solidFill>
            <a:schemeClr val="bg1"/>
          </a:solid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000" b="1">
                <a:latin typeface="Arial" panose="020B0604020202020204" pitchFamily="34" charset="0"/>
                <a:cs typeface="Arial" panose="020B0604020202020204" pitchFamily="34" charset="0"/>
              </a:rPr>
              <a:t>Dissatisfaction</a:t>
            </a:r>
          </a:p>
        </p:txBody>
      </p:sp>
      <p:sp>
        <p:nvSpPr>
          <p:cNvPr id="298" name="Content Placeholder 2">
            <a:extLst>
              <a:ext uri="{FF2B5EF4-FFF2-40B4-BE49-F238E27FC236}">
                <a16:creationId xmlns:a16="http://schemas.microsoft.com/office/drawing/2014/main" id="{F8D6E2F8-8337-E0E6-0656-B74B43B3A53A}"/>
              </a:ext>
            </a:extLst>
          </p:cNvPr>
          <p:cNvSpPr txBox="1">
            <a:spLocks/>
          </p:cNvSpPr>
          <p:nvPr/>
        </p:nvSpPr>
        <p:spPr>
          <a:xfrm flipH="1">
            <a:off x="2483835" y="5948889"/>
            <a:ext cx="1742231" cy="185984"/>
          </a:xfrm>
          <a:prstGeom prst="rect">
            <a:avLst/>
          </a:prstGeom>
          <a:solidFill>
            <a:schemeClr val="bg1"/>
          </a:solid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endParaRPr lang="en-GB" sz="1000" b="1">
              <a:latin typeface="Arial" panose="020B0604020202020204" pitchFamily="34" charset="0"/>
              <a:cs typeface="Arial" panose="020B0604020202020204" pitchFamily="34" charset="0"/>
            </a:endParaRPr>
          </a:p>
        </p:txBody>
      </p:sp>
      <p:sp>
        <p:nvSpPr>
          <p:cNvPr id="284" name="Content Placeholder 2">
            <a:extLst>
              <a:ext uri="{FF2B5EF4-FFF2-40B4-BE49-F238E27FC236}">
                <a16:creationId xmlns:a16="http://schemas.microsoft.com/office/drawing/2014/main" id="{A26CE398-FEE4-4BFC-5BA0-AF3CFB577A20}"/>
              </a:ext>
            </a:extLst>
          </p:cNvPr>
          <p:cNvSpPr txBox="1">
            <a:spLocks/>
          </p:cNvSpPr>
          <p:nvPr/>
        </p:nvSpPr>
        <p:spPr>
          <a:xfrm flipH="1">
            <a:off x="3822890" y="5948889"/>
            <a:ext cx="1011134" cy="252491"/>
          </a:xfrm>
          <a:prstGeom prst="rect">
            <a:avLst/>
          </a:prstGeom>
          <a:solidFill>
            <a:schemeClr val="bg1"/>
          </a:solid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000" b="1">
                <a:latin typeface="Arial" panose="020B0604020202020204" pitchFamily="34" charset="0"/>
                <a:cs typeface="Arial" panose="020B0604020202020204" pitchFamily="34" charset="0"/>
              </a:rPr>
              <a:t>Competitor</a:t>
            </a:r>
          </a:p>
        </p:txBody>
      </p:sp>
      <p:sp>
        <p:nvSpPr>
          <p:cNvPr id="20" name="Rectangle 19">
            <a:extLst>
              <a:ext uri="{FF2B5EF4-FFF2-40B4-BE49-F238E27FC236}">
                <a16:creationId xmlns:a16="http://schemas.microsoft.com/office/drawing/2014/main" id="{3B7BE3FF-986E-4A27-52FD-5813E150DE43}"/>
              </a:ext>
            </a:extLst>
          </p:cNvPr>
          <p:cNvSpPr/>
          <p:nvPr/>
        </p:nvSpPr>
        <p:spPr>
          <a:xfrm>
            <a:off x="2323141" y="2369327"/>
            <a:ext cx="9017496" cy="3975611"/>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solidFill>
                <a:schemeClr val="tx1"/>
              </a:solidFill>
            </a:endParaRPr>
          </a:p>
        </p:txBody>
      </p:sp>
      <p:sp>
        <p:nvSpPr>
          <p:cNvPr id="247" name="Google Shape;2074;p7">
            <a:extLst>
              <a:ext uri="{FF2B5EF4-FFF2-40B4-BE49-F238E27FC236}">
                <a16:creationId xmlns:a16="http://schemas.microsoft.com/office/drawing/2014/main" id="{975500D9-5C1D-CAA6-5187-D6A6C6C96EAA}"/>
              </a:ext>
            </a:extLst>
          </p:cNvPr>
          <p:cNvSpPr/>
          <p:nvPr/>
        </p:nvSpPr>
        <p:spPr>
          <a:xfrm>
            <a:off x="851363" y="2072309"/>
            <a:ext cx="3982663" cy="220348"/>
          </a:xfrm>
          <a:prstGeom prst="rect">
            <a:avLst/>
          </a:prstGeom>
          <a:solidFill>
            <a:schemeClr val="tx1"/>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Churners’ snapshot</a:t>
            </a:r>
          </a:p>
        </p:txBody>
      </p:sp>
      <p:sp>
        <p:nvSpPr>
          <p:cNvPr id="531" name="Google Shape;2074;p7">
            <a:extLst>
              <a:ext uri="{FF2B5EF4-FFF2-40B4-BE49-F238E27FC236}">
                <a16:creationId xmlns:a16="http://schemas.microsoft.com/office/drawing/2014/main" id="{D5467E9F-3109-050A-21BE-457FE21A3360}"/>
              </a:ext>
            </a:extLst>
          </p:cNvPr>
          <p:cNvSpPr/>
          <p:nvPr/>
        </p:nvSpPr>
        <p:spPr>
          <a:xfrm>
            <a:off x="4950209" y="2072046"/>
            <a:ext cx="6390428" cy="229078"/>
          </a:xfrm>
          <a:prstGeom prst="rect">
            <a:avLst/>
          </a:prstGeom>
          <a:solidFill>
            <a:schemeClr val="tx1"/>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In-house models Review (1/2)</a:t>
            </a:r>
            <a:endParaRPr kumimoji="0" lang="en-GB" sz="140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22" name="Picture 21" descr="A green rectangle with white border&#10;&#10;Description automatically generated">
            <a:extLst>
              <a:ext uri="{FF2B5EF4-FFF2-40B4-BE49-F238E27FC236}">
                <a16:creationId xmlns:a16="http://schemas.microsoft.com/office/drawing/2014/main" id="{CF5E4B4C-73F5-0FCF-A99F-E1BE13A0E282}"/>
              </a:ext>
            </a:extLst>
          </p:cNvPr>
          <p:cNvPicPr>
            <a:picLocks noChangeAspect="1"/>
          </p:cNvPicPr>
          <p:nvPr/>
        </p:nvPicPr>
        <p:blipFill>
          <a:blip r:embed="rId8"/>
          <a:stretch>
            <a:fillRect/>
          </a:stretch>
        </p:blipFill>
        <p:spPr>
          <a:xfrm>
            <a:off x="91978" y="2336532"/>
            <a:ext cx="649566" cy="3756614"/>
          </a:xfrm>
          <a:prstGeom prst="rect">
            <a:avLst/>
          </a:prstGeom>
          <a:solidFill>
            <a:srgbClr val="91A420"/>
          </a:solidFill>
          <a:ln>
            <a:noFill/>
          </a:ln>
        </p:spPr>
      </p:pic>
      <p:sp>
        <p:nvSpPr>
          <p:cNvPr id="240" name="TextBox 239">
            <a:extLst>
              <a:ext uri="{FF2B5EF4-FFF2-40B4-BE49-F238E27FC236}">
                <a16:creationId xmlns:a16="http://schemas.microsoft.com/office/drawing/2014/main" id="{4B0A8D8D-25E6-1132-EC85-B5F8FC7FFECF}"/>
              </a:ext>
            </a:extLst>
          </p:cNvPr>
          <p:cNvSpPr txBox="1"/>
          <p:nvPr/>
        </p:nvSpPr>
        <p:spPr>
          <a:xfrm>
            <a:off x="71348" y="2633176"/>
            <a:ext cx="700689" cy="313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solidFill>
                <a:latin typeface="Arial" panose="020B0604020202020204" pitchFamily="34" charset="0"/>
                <a:ea typeface="Calibri"/>
                <a:cs typeface="Arial" panose="020B0604020202020204" pitchFamily="34" charset="0"/>
              </a:rPr>
              <a:t>7043</a:t>
            </a:r>
            <a:endParaRPr lang="en-US" sz="1200" b="1">
              <a:solidFill>
                <a:schemeClr val="bg1"/>
              </a:solidFill>
              <a:latin typeface="Arial" panose="020B0604020202020204" pitchFamily="34" charset="0"/>
              <a:cs typeface="Arial" panose="020B0604020202020204" pitchFamily="34" charset="0"/>
            </a:endParaRPr>
          </a:p>
        </p:txBody>
      </p:sp>
      <p:sp>
        <p:nvSpPr>
          <p:cNvPr id="241" name="TextBox 240">
            <a:extLst>
              <a:ext uri="{FF2B5EF4-FFF2-40B4-BE49-F238E27FC236}">
                <a16:creationId xmlns:a16="http://schemas.microsoft.com/office/drawing/2014/main" id="{C03CFF96-68E2-E439-DBD7-540403BF7F48}"/>
              </a:ext>
            </a:extLst>
          </p:cNvPr>
          <p:cNvSpPr txBox="1"/>
          <p:nvPr/>
        </p:nvSpPr>
        <p:spPr>
          <a:xfrm>
            <a:off x="134090" y="2243442"/>
            <a:ext cx="603537" cy="31376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b="1">
              <a:solidFill>
                <a:schemeClr val="bg1"/>
              </a:solidFill>
              <a:latin typeface="Arial" panose="020B0604020202020204" pitchFamily="34" charset="0"/>
              <a:cs typeface="Arial" panose="020B0604020202020204" pitchFamily="34" charset="0"/>
            </a:endParaRPr>
          </a:p>
        </p:txBody>
      </p:sp>
      <p:sp>
        <p:nvSpPr>
          <p:cNvPr id="251" name="Content Placeholder 2">
            <a:extLst>
              <a:ext uri="{FF2B5EF4-FFF2-40B4-BE49-F238E27FC236}">
                <a16:creationId xmlns:a16="http://schemas.microsoft.com/office/drawing/2014/main" id="{5DEEA024-22E4-A2FC-99F7-51CA0F67B0EF}"/>
              </a:ext>
            </a:extLst>
          </p:cNvPr>
          <p:cNvSpPr txBox="1">
            <a:spLocks/>
          </p:cNvSpPr>
          <p:nvPr/>
        </p:nvSpPr>
        <p:spPr>
          <a:xfrm>
            <a:off x="55331" y="2358434"/>
            <a:ext cx="722861" cy="181381"/>
          </a:xfrm>
          <a:prstGeom prst="rect">
            <a:avLst/>
          </a:prstGeom>
          <a:solidFill>
            <a:schemeClr val="bg1"/>
          </a:solid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200" b="1">
                <a:latin typeface="Arial" panose="020B0604020202020204" pitchFamily="34" charset="0"/>
                <a:cs typeface="Arial" panose="020B0604020202020204" pitchFamily="34" charset="0"/>
              </a:rPr>
              <a:t>Clients</a:t>
            </a:r>
          </a:p>
        </p:txBody>
      </p:sp>
      <p:pic>
        <p:nvPicPr>
          <p:cNvPr id="21" name="Picture 20" descr="A grey rectangular object with white border&#10;&#10;Description automatically generated">
            <a:extLst>
              <a:ext uri="{FF2B5EF4-FFF2-40B4-BE49-F238E27FC236}">
                <a16:creationId xmlns:a16="http://schemas.microsoft.com/office/drawing/2014/main" id="{D84F0EAE-52E2-3744-A419-93AC95E27C06}"/>
              </a:ext>
            </a:extLst>
          </p:cNvPr>
          <p:cNvPicPr>
            <a:picLocks noChangeAspect="1"/>
          </p:cNvPicPr>
          <p:nvPr/>
        </p:nvPicPr>
        <p:blipFill rotWithShape="1">
          <a:blip r:embed="rId9"/>
          <a:srcRect l="-719" t="9215" r="3497"/>
          <a:stretch/>
        </p:blipFill>
        <p:spPr>
          <a:xfrm>
            <a:off x="729878" y="4677721"/>
            <a:ext cx="675910" cy="1321806"/>
          </a:xfrm>
          <a:prstGeom prst="rect">
            <a:avLst/>
          </a:prstGeom>
        </p:spPr>
      </p:pic>
      <p:grpSp>
        <p:nvGrpSpPr>
          <p:cNvPr id="259" name="Group 258">
            <a:extLst>
              <a:ext uri="{FF2B5EF4-FFF2-40B4-BE49-F238E27FC236}">
                <a16:creationId xmlns:a16="http://schemas.microsoft.com/office/drawing/2014/main" id="{E556A258-5605-F0A2-577A-B51AEACF3207}"/>
              </a:ext>
            </a:extLst>
          </p:cNvPr>
          <p:cNvGrpSpPr/>
          <p:nvPr/>
        </p:nvGrpSpPr>
        <p:grpSpPr>
          <a:xfrm>
            <a:off x="637601" y="3986358"/>
            <a:ext cx="867940" cy="1102117"/>
            <a:chOff x="9802518" y="3922605"/>
            <a:chExt cx="685558" cy="1156028"/>
          </a:xfrm>
        </p:grpSpPr>
        <p:sp>
          <p:nvSpPr>
            <p:cNvPr id="238" name="TextBox 237">
              <a:extLst>
                <a:ext uri="{FF2B5EF4-FFF2-40B4-BE49-F238E27FC236}">
                  <a16:creationId xmlns:a16="http://schemas.microsoft.com/office/drawing/2014/main" id="{F22348D9-9FEC-6FB9-3750-BF2D49E5CC0A}"/>
                </a:ext>
              </a:extLst>
            </p:cNvPr>
            <p:cNvSpPr txBox="1"/>
            <p:nvPr/>
          </p:nvSpPr>
          <p:spPr>
            <a:xfrm>
              <a:off x="9900601" y="4788084"/>
              <a:ext cx="533880" cy="290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solidFill>
                  <a:latin typeface="Arial" panose="020B0604020202020204" pitchFamily="34" charset="0"/>
                  <a:ea typeface="Calibri"/>
                  <a:cs typeface="Arial" panose="020B0604020202020204" pitchFamily="34" charset="0"/>
                </a:rPr>
                <a:t>1869</a:t>
              </a:r>
              <a:endParaRPr lang="en-US" sz="1200" b="1">
                <a:solidFill>
                  <a:schemeClr val="bg1"/>
                </a:solidFill>
                <a:latin typeface="Arial" panose="020B0604020202020204" pitchFamily="34" charset="0"/>
                <a:cs typeface="Arial" panose="020B0604020202020204" pitchFamily="34" charset="0"/>
              </a:endParaRPr>
            </a:p>
          </p:txBody>
        </p:sp>
        <p:sp>
          <p:nvSpPr>
            <p:cNvPr id="250" name="Content Placeholder 2">
              <a:extLst>
                <a:ext uri="{FF2B5EF4-FFF2-40B4-BE49-F238E27FC236}">
                  <a16:creationId xmlns:a16="http://schemas.microsoft.com/office/drawing/2014/main" id="{BB73799B-BD98-3266-0028-40F07E11C250}"/>
                </a:ext>
              </a:extLst>
            </p:cNvPr>
            <p:cNvSpPr txBox="1">
              <a:spLocks/>
            </p:cNvSpPr>
            <p:nvPr/>
          </p:nvSpPr>
          <p:spPr>
            <a:xfrm>
              <a:off x="9802518" y="3922605"/>
              <a:ext cx="685558" cy="250073"/>
            </a:xfrm>
            <a:prstGeom prst="rect">
              <a:avLst/>
            </a:prstGeom>
            <a:noFill/>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GB" sz="1200" b="1">
                  <a:latin typeface="Arial" panose="020B0604020202020204" pitchFamily="34" charset="0"/>
                  <a:cs typeface="Arial" panose="020B0604020202020204" pitchFamily="34" charset="0"/>
                </a:rPr>
                <a:t>Churners</a:t>
              </a:r>
            </a:p>
          </p:txBody>
        </p:sp>
        <p:sp>
          <p:nvSpPr>
            <p:cNvPr id="253" name="Oval 252">
              <a:extLst>
                <a:ext uri="{FF2B5EF4-FFF2-40B4-BE49-F238E27FC236}">
                  <a16:creationId xmlns:a16="http://schemas.microsoft.com/office/drawing/2014/main" id="{4FF24177-7312-94A6-E019-1D493557ED2E}"/>
                </a:ext>
              </a:extLst>
            </p:cNvPr>
            <p:cNvSpPr/>
            <p:nvPr/>
          </p:nvSpPr>
          <p:spPr>
            <a:xfrm>
              <a:off x="9896117" y="4249580"/>
              <a:ext cx="479024" cy="364137"/>
            </a:xfrm>
            <a:prstGeom prst="ellipse">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a:latin typeface="Arial" panose="020B0604020202020204" pitchFamily="34" charset="0"/>
                  <a:cs typeface="Arial" panose="020B0604020202020204" pitchFamily="34" charset="0"/>
                </a:rPr>
                <a:t>27%</a:t>
              </a:r>
            </a:p>
          </p:txBody>
        </p:sp>
      </p:grpSp>
      <p:cxnSp>
        <p:nvCxnSpPr>
          <p:cNvPr id="229" name="Straight Connector 228">
            <a:extLst>
              <a:ext uri="{FF2B5EF4-FFF2-40B4-BE49-F238E27FC236}">
                <a16:creationId xmlns:a16="http://schemas.microsoft.com/office/drawing/2014/main" id="{8305EDFB-C6CD-6C98-8291-07D3F8ACA626}"/>
              </a:ext>
            </a:extLst>
          </p:cNvPr>
          <p:cNvCxnSpPr>
            <a:cxnSpLocks/>
          </p:cNvCxnSpPr>
          <p:nvPr/>
        </p:nvCxnSpPr>
        <p:spPr>
          <a:xfrm flipH="1">
            <a:off x="1403617" y="2810356"/>
            <a:ext cx="225559" cy="1867364"/>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0DC50C6-298C-632F-990D-0099310CEAA0}"/>
              </a:ext>
            </a:extLst>
          </p:cNvPr>
          <p:cNvCxnSpPr>
            <a:cxnSpLocks/>
          </p:cNvCxnSpPr>
          <p:nvPr/>
        </p:nvCxnSpPr>
        <p:spPr>
          <a:xfrm flipH="1">
            <a:off x="1396649" y="5963868"/>
            <a:ext cx="247574" cy="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06" name="Rectangle 505">
            <a:extLst>
              <a:ext uri="{FF2B5EF4-FFF2-40B4-BE49-F238E27FC236}">
                <a16:creationId xmlns:a16="http://schemas.microsoft.com/office/drawing/2014/main" id="{13D8018C-3B94-110B-015A-E701F42F518F}"/>
              </a:ext>
            </a:extLst>
          </p:cNvPr>
          <p:cNvSpPr/>
          <p:nvPr/>
        </p:nvSpPr>
        <p:spPr>
          <a:xfrm flipV="1">
            <a:off x="0" y="138434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508" name="Picture 507" descr="A black background with a black square&#10;&#10;Description automatically generated with medium confidence">
            <a:extLst>
              <a:ext uri="{FF2B5EF4-FFF2-40B4-BE49-F238E27FC236}">
                <a16:creationId xmlns:a16="http://schemas.microsoft.com/office/drawing/2014/main" id="{A3DCDE35-548C-04B4-2306-C9E2C727D721}"/>
              </a:ext>
            </a:extLst>
          </p:cNvPr>
          <p:cNvPicPr>
            <a:picLocks noChangeAspect="1"/>
          </p:cNvPicPr>
          <p:nvPr/>
        </p:nvPicPr>
        <p:blipFill>
          <a:blip r:embed="rId10"/>
          <a:stretch>
            <a:fillRect/>
          </a:stretch>
        </p:blipFill>
        <p:spPr>
          <a:xfrm>
            <a:off x="-1250559" y="706543"/>
            <a:ext cx="568724" cy="568724"/>
          </a:xfrm>
          <a:prstGeom prst="rect">
            <a:avLst/>
          </a:prstGeom>
        </p:spPr>
      </p:pic>
      <p:sp>
        <p:nvSpPr>
          <p:cNvPr id="511" name="Content Placeholder 2">
            <a:extLst>
              <a:ext uri="{FF2B5EF4-FFF2-40B4-BE49-F238E27FC236}">
                <a16:creationId xmlns:a16="http://schemas.microsoft.com/office/drawing/2014/main" id="{9366316C-AFE1-70EA-FEAB-BDA2AE08ACE3}"/>
              </a:ext>
            </a:extLst>
          </p:cNvPr>
          <p:cNvSpPr txBox="1">
            <a:spLocks/>
          </p:cNvSpPr>
          <p:nvPr/>
        </p:nvSpPr>
        <p:spPr>
          <a:xfrm>
            <a:off x="4929548" y="2663068"/>
            <a:ext cx="2691896" cy="885256"/>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buFont typeface="Arial" panose="020B0604020202020204" pitchFamily="34" charset="0"/>
              <a:buNone/>
            </a:pPr>
            <a:r>
              <a:rPr lang="en-GB" sz="1000">
                <a:latin typeface="Arial" panose="020B0604020202020204" pitchFamily="34" charset="0"/>
                <a:cs typeface="Arial" panose="020B0604020202020204" pitchFamily="34" charset="0"/>
              </a:rPr>
              <a:t>(# of clients)</a:t>
            </a:r>
          </a:p>
          <a:p>
            <a:pPr marL="0" indent="0">
              <a:spcBef>
                <a:spcPts val="300"/>
              </a:spcBef>
              <a:buFont typeface="Arial" panose="020B0604020202020204" pitchFamily="34" charset="0"/>
              <a:buNone/>
            </a:pPr>
            <a:r>
              <a:rPr lang="en-GB" sz="1000">
                <a:latin typeface="Arial" panose="020B0604020202020204" pitchFamily="34" charset="0"/>
                <a:cs typeface="Arial" panose="020B0604020202020204" pitchFamily="34" charset="0"/>
              </a:rPr>
              <a:t>1 – Low satisfaction </a:t>
            </a:r>
          </a:p>
          <a:p>
            <a:pPr marL="0" indent="0">
              <a:spcBef>
                <a:spcPts val="300"/>
              </a:spcBef>
              <a:buFont typeface="Arial" panose="020B0604020202020204" pitchFamily="34" charset="0"/>
              <a:buNone/>
            </a:pPr>
            <a:r>
              <a:rPr lang="en-GB" sz="1000">
                <a:latin typeface="Arial" panose="020B0604020202020204" pitchFamily="34" charset="0"/>
                <a:cs typeface="Arial" panose="020B0604020202020204" pitchFamily="34" charset="0"/>
              </a:rPr>
              <a:t>5 – High satisfaction</a:t>
            </a:r>
          </a:p>
        </p:txBody>
      </p:sp>
      <p:grpSp>
        <p:nvGrpSpPr>
          <p:cNvPr id="550" name="Group 549">
            <a:extLst>
              <a:ext uri="{FF2B5EF4-FFF2-40B4-BE49-F238E27FC236}">
                <a16:creationId xmlns:a16="http://schemas.microsoft.com/office/drawing/2014/main" id="{E6E2C626-E138-56A9-DFDF-FE05027A2CE2}"/>
              </a:ext>
            </a:extLst>
          </p:cNvPr>
          <p:cNvGrpSpPr/>
          <p:nvPr/>
        </p:nvGrpSpPr>
        <p:grpSpPr>
          <a:xfrm>
            <a:off x="6051492" y="2681162"/>
            <a:ext cx="1976981" cy="212104"/>
            <a:chOff x="-2588766" y="2741900"/>
            <a:chExt cx="1976981" cy="212104"/>
          </a:xfrm>
        </p:grpSpPr>
        <p:grpSp>
          <p:nvGrpSpPr>
            <p:cNvPr id="519" name="Group 518">
              <a:extLst>
                <a:ext uri="{FF2B5EF4-FFF2-40B4-BE49-F238E27FC236}">
                  <a16:creationId xmlns:a16="http://schemas.microsoft.com/office/drawing/2014/main" id="{4B51BBD3-01EE-A977-1BA2-FA5D7C67418C}"/>
                </a:ext>
              </a:extLst>
            </p:cNvPr>
            <p:cNvGrpSpPr/>
            <p:nvPr/>
          </p:nvGrpSpPr>
          <p:grpSpPr>
            <a:xfrm>
              <a:off x="-2588766" y="2741900"/>
              <a:ext cx="637915" cy="189124"/>
              <a:chOff x="9950319" y="1719813"/>
              <a:chExt cx="637915" cy="231323"/>
            </a:xfrm>
          </p:grpSpPr>
          <p:sp>
            <p:nvSpPr>
              <p:cNvPr id="526" name="Oval 525">
                <a:extLst>
                  <a:ext uri="{FF2B5EF4-FFF2-40B4-BE49-F238E27FC236}">
                    <a16:creationId xmlns:a16="http://schemas.microsoft.com/office/drawing/2014/main" id="{E10618FF-34F5-A2E3-22AB-4C320AEE152D}"/>
                  </a:ext>
                </a:extLst>
              </p:cNvPr>
              <p:cNvSpPr/>
              <p:nvPr/>
            </p:nvSpPr>
            <p:spPr>
              <a:xfrm>
                <a:off x="9950319" y="1732099"/>
                <a:ext cx="157509" cy="178116"/>
              </a:xfrm>
              <a:prstGeom prst="ellipse">
                <a:avLst/>
              </a:prstGeom>
              <a:solidFill>
                <a:srgbClr val="B0C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27" name="Content Placeholder 2">
                <a:extLst>
                  <a:ext uri="{FF2B5EF4-FFF2-40B4-BE49-F238E27FC236}">
                    <a16:creationId xmlns:a16="http://schemas.microsoft.com/office/drawing/2014/main" id="{2FADEEBD-3C35-4381-FDD5-F8B104113B7B}"/>
                  </a:ext>
                </a:extLst>
              </p:cNvPr>
              <p:cNvSpPr txBox="1">
                <a:spLocks/>
              </p:cNvSpPr>
              <p:nvPr/>
            </p:nvSpPr>
            <p:spPr>
              <a:xfrm>
                <a:off x="10041854" y="1719813"/>
                <a:ext cx="546380" cy="231323"/>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900">
                    <a:latin typeface="Arial" panose="020B0604020202020204" pitchFamily="34" charset="0"/>
                    <a:cs typeface="Arial" panose="020B0604020202020204" pitchFamily="34" charset="0"/>
                  </a:rPr>
                  <a:t>Stayed</a:t>
                </a:r>
              </a:p>
            </p:txBody>
          </p:sp>
        </p:grpSp>
        <p:grpSp>
          <p:nvGrpSpPr>
            <p:cNvPr id="520" name="Group 519">
              <a:extLst>
                <a:ext uri="{FF2B5EF4-FFF2-40B4-BE49-F238E27FC236}">
                  <a16:creationId xmlns:a16="http://schemas.microsoft.com/office/drawing/2014/main" id="{ACE1531F-2128-016E-250C-1465426F61D3}"/>
                </a:ext>
              </a:extLst>
            </p:cNvPr>
            <p:cNvGrpSpPr/>
            <p:nvPr/>
          </p:nvGrpSpPr>
          <p:grpSpPr>
            <a:xfrm>
              <a:off x="-1967292" y="2741900"/>
              <a:ext cx="756969" cy="195921"/>
              <a:chOff x="10535697" y="1719813"/>
              <a:chExt cx="756969" cy="239637"/>
            </a:xfrm>
          </p:grpSpPr>
          <p:sp>
            <p:nvSpPr>
              <p:cNvPr id="524" name="Content Placeholder 2">
                <a:extLst>
                  <a:ext uri="{FF2B5EF4-FFF2-40B4-BE49-F238E27FC236}">
                    <a16:creationId xmlns:a16="http://schemas.microsoft.com/office/drawing/2014/main" id="{3DD701AD-689F-9C6B-5702-E93477A0E70D}"/>
                  </a:ext>
                </a:extLst>
              </p:cNvPr>
              <p:cNvSpPr txBox="1">
                <a:spLocks/>
              </p:cNvSpPr>
              <p:nvPr/>
            </p:nvSpPr>
            <p:spPr>
              <a:xfrm>
                <a:off x="10596175" y="1719813"/>
                <a:ext cx="696491" cy="239637"/>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900">
                    <a:latin typeface="Arial" panose="020B0604020202020204" pitchFamily="34" charset="0"/>
                    <a:cs typeface="Arial" panose="020B0604020202020204" pitchFamily="34" charset="0"/>
                  </a:rPr>
                  <a:t>Churned</a:t>
                </a:r>
              </a:p>
            </p:txBody>
          </p:sp>
          <p:sp>
            <p:nvSpPr>
              <p:cNvPr id="525" name="Oval 524">
                <a:extLst>
                  <a:ext uri="{FF2B5EF4-FFF2-40B4-BE49-F238E27FC236}">
                    <a16:creationId xmlns:a16="http://schemas.microsoft.com/office/drawing/2014/main" id="{61C3E205-4BFE-EDD6-69A2-E44269FBB2E4}"/>
                  </a:ext>
                </a:extLst>
              </p:cNvPr>
              <p:cNvSpPr/>
              <p:nvPr/>
            </p:nvSpPr>
            <p:spPr>
              <a:xfrm>
                <a:off x="10535697" y="1732099"/>
                <a:ext cx="157509" cy="178117"/>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grpSp>
        <p:grpSp>
          <p:nvGrpSpPr>
            <p:cNvPr id="521" name="Group 520">
              <a:extLst>
                <a:ext uri="{FF2B5EF4-FFF2-40B4-BE49-F238E27FC236}">
                  <a16:creationId xmlns:a16="http://schemas.microsoft.com/office/drawing/2014/main" id="{D909FD3C-2037-31ED-C618-5ED0DDEECE2E}"/>
                </a:ext>
              </a:extLst>
            </p:cNvPr>
            <p:cNvGrpSpPr/>
            <p:nvPr/>
          </p:nvGrpSpPr>
          <p:grpSpPr>
            <a:xfrm>
              <a:off x="-1251104" y="2741900"/>
              <a:ext cx="639319" cy="212104"/>
              <a:chOff x="11251885" y="1719813"/>
              <a:chExt cx="639319" cy="259431"/>
            </a:xfrm>
          </p:grpSpPr>
          <p:sp>
            <p:nvSpPr>
              <p:cNvPr id="523" name="Oval 522">
                <a:extLst>
                  <a:ext uri="{FF2B5EF4-FFF2-40B4-BE49-F238E27FC236}">
                    <a16:creationId xmlns:a16="http://schemas.microsoft.com/office/drawing/2014/main" id="{D9B558B9-DDCE-EDF2-379E-C7BEC765D69F}"/>
                  </a:ext>
                </a:extLst>
              </p:cNvPr>
              <p:cNvSpPr/>
              <p:nvPr/>
            </p:nvSpPr>
            <p:spPr>
              <a:xfrm>
                <a:off x="11251885" y="1732099"/>
                <a:ext cx="157509" cy="178117"/>
              </a:xfrm>
              <a:prstGeom prst="ellipse">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22" name="Content Placeholder 2">
                <a:extLst>
                  <a:ext uri="{FF2B5EF4-FFF2-40B4-BE49-F238E27FC236}">
                    <a16:creationId xmlns:a16="http://schemas.microsoft.com/office/drawing/2014/main" id="{01C4383B-4589-5AD9-AAD7-16392FF175F8}"/>
                  </a:ext>
                </a:extLst>
              </p:cNvPr>
              <p:cNvSpPr txBox="1">
                <a:spLocks/>
              </p:cNvSpPr>
              <p:nvPr/>
            </p:nvSpPr>
            <p:spPr>
              <a:xfrm>
                <a:off x="11284525" y="1719813"/>
                <a:ext cx="606679" cy="259431"/>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900" dirty="0">
                    <a:latin typeface="Arial" panose="020B0604020202020204" pitchFamily="34" charset="0"/>
                    <a:cs typeface="Arial" panose="020B0604020202020204" pitchFamily="34" charset="0"/>
                  </a:rPr>
                  <a:t>Joined</a:t>
                </a:r>
              </a:p>
            </p:txBody>
          </p:sp>
        </p:grpSp>
      </p:grpSp>
      <p:pic>
        <p:nvPicPr>
          <p:cNvPr id="535" name="Picture 534">
            <a:extLst>
              <a:ext uri="{FF2B5EF4-FFF2-40B4-BE49-F238E27FC236}">
                <a16:creationId xmlns:a16="http://schemas.microsoft.com/office/drawing/2014/main" id="{74762A69-9E7D-AE1C-0C79-81CBB2475353}"/>
              </a:ext>
            </a:extLst>
          </p:cNvPr>
          <p:cNvPicPr>
            <a:picLocks noChangeAspect="1"/>
          </p:cNvPicPr>
          <p:nvPr/>
        </p:nvPicPr>
        <p:blipFill>
          <a:blip r:embed="rId11"/>
          <a:stretch>
            <a:fillRect/>
          </a:stretch>
        </p:blipFill>
        <p:spPr>
          <a:xfrm>
            <a:off x="7002672" y="6912747"/>
            <a:ext cx="2880083" cy="2327901"/>
          </a:xfrm>
          <a:prstGeom prst="rect">
            <a:avLst/>
          </a:prstGeom>
        </p:spPr>
      </p:pic>
      <p:pic>
        <p:nvPicPr>
          <p:cNvPr id="541" name="Picture 540">
            <a:extLst>
              <a:ext uri="{FF2B5EF4-FFF2-40B4-BE49-F238E27FC236}">
                <a16:creationId xmlns:a16="http://schemas.microsoft.com/office/drawing/2014/main" id="{ABB96498-36E4-32D2-B317-279CD57D3475}"/>
              </a:ext>
            </a:extLst>
          </p:cNvPr>
          <p:cNvPicPr>
            <a:picLocks noChangeAspect="1"/>
          </p:cNvPicPr>
          <p:nvPr/>
        </p:nvPicPr>
        <p:blipFill>
          <a:blip r:embed="rId12"/>
          <a:stretch>
            <a:fillRect/>
          </a:stretch>
        </p:blipFill>
        <p:spPr>
          <a:xfrm>
            <a:off x="8845780" y="9649872"/>
            <a:ext cx="3234917" cy="1315444"/>
          </a:xfrm>
          <a:prstGeom prst="rect">
            <a:avLst/>
          </a:prstGeom>
          <a:ln w="57150">
            <a:solidFill>
              <a:srgbClr val="FFFF00"/>
            </a:solidFill>
          </a:ln>
        </p:spPr>
      </p:pic>
      <p:sp>
        <p:nvSpPr>
          <p:cNvPr id="547" name="Content Placeholder 2">
            <a:extLst>
              <a:ext uri="{FF2B5EF4-FFF2-40B4-BE49-F238E27FC236}">
                <a16:creationId xmlns:a16="http://schemas.microsoft.com/office/drawing/2014/main" id="{8E26B3EE-573C-7412-C2FD-6362F33C3F15}"/>
              </a:ext>
            </a:extLst>
          </p:cNvPr>
          <p:cNvSpPr txBox="1">
            <a:spLocks/>
          </p:cNvSpPr>
          <p:nvPr/>
        </p:nvSpPr>
        <p:spPr>
          <a:xfrm>
            <a:off x="2323140" y="2367397"/>
            <a:ext cx="2471514" cy="265779"/>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600"/>
              </a:spcBef>
              <a:buFont typeface="Arial" panose="020B0604020202020204" pitchFamily="34" charset="0"/>
              <a:buNone/>
            </a:pPr>
            <a:r>
              <a:rPr lang="en-GB" sz="1200" b="1">
                <a:latin typeface="Arial" panose="020B0604020202020204" pitchFamily="34" charset="0"/>
                <a:cs typeface="Arial" panose="020B0604020202020204" pitchFamily="34" charset="0"/>
              </a:rPr>
              <a:t>Churners Breakdown by Type </a:t>
            </a:r>
            <a:r>
              <a:rPr lang="en-GB" sz="1000">
                <a:latin typeface="Arial" panose="020B0604020202020204" pitchFamily="34" charset="0"/>
                <a:cs typeface="Arial" panose="020B0604020202020204" pitchFamily="34" charset="0"/>
              </a:rPr>
              <a:t>(% of total churners)</a:t>
            </a:r>
          </a:p>
        </p:txBody>
      </p:sp>
      <p:sp>
        <p:nvSpPr>
          <p:cNvPr id="544" name="Google Shape;2074;p7">
            <a:extLst>
              <a:ext uri="{FF2B5EF4-FFF2-40B4-BE49-F238E27FC236}">
                <a16:creationId xmlns:a16="http://schemas.microsoft.com/office/drawing/2014/main" id="{23A83C1E-1A45-F4AE-B078-2DBE8D0AEC77}"/>
              </a:ext>
            </a:extLst>
          </p:cNvPr>
          <p:cNvSpPr/>
          <p:nvPr/>
        </p:nvSpPr>
        <p:spPr>
          <a:xfrm>
            <a:off x="4988285" y="2363332"/>
            <a:ext cx="3069908" cy="249954"/>
          </a:xfrm>
          <a:prstGeom prst="rect">
            <a:avLst/>
          </a:prstGeom>
          <a:solidFill>
            <a:srgbClr val="97AA22"/>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Satisfaction Score</a:t>
            </a:r>
            <a:endParaRPr kumimoji="0" lang="en-GB" sz="140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14" name="Rectangle 313">
            <a:extLst>
              <a:ext uri="{FF2B5EF4-FFF2-40B4-BE49-F238E27FC236}">
                <a16:creationId xmlns:a16="http://schemas.microsoft.com/office/drawing/2014/main" id="{E73B27B5-D2FE-8289-F0D5-500EC3592B41}"/>
              </a:ext>
            </a:extLst>
          </p:cNvPr>
          <p:cNvSpPr/>
          <p:nvPr/>
        </p:nvSpPr>
        <p:spPr>
          <a:xfrm>
            <a:off x="4890464" y="2358434"/>
            <a:ext cx="46464" cy="3842947"/>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3" name="Google Shape;2074;p7">
            <a:extLst>
              <a:ext uri="{FF2B5EF4-FFF2-40B4-BE49-F238E27FC236}">
                <a16:creationId xmlns:a16="http://schemas.microsoft.com/office/drawing/2014/main" id="{2169100D-4729-5230-2D6E-03D37C2C188A}"/>
              </a:ext>
            </a:extLst>
          </p:cNvPr>
          <p:cNvSpPr/>
          <p:nvPr/>
        </p:nvSpPr>
        <p:spPr>
          <a:xfrm>
            <a:off x="8234057" y="2363332"/>
            <a:ext cx="3069908" cy="249954"/>
          </a:xfrm>
          <a:prstGeom prst="rect">
            <a:avLst/>
          </a:prstGeom>
          <a:solidFill>
            <a:srgbClr val="97AA22"/>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Customer Lifetime Value</a:t>
            </a:r>
            <a:endParaRPr kumimoji="0" lang="en-GB" sz="140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8" name="Group 17">
            <a:extLst>
              <a:ext uri="{FF2B5EF4-FFF2-40B4-BE49-F238E27FC236}">
                <a16:creationId xmlns:a16="http://schemas.microsoft.com/office/drawing/2014/main" id="{F583857E-A2B3-9AF1-808F-DA961DAD155F}"/>
              </a:ext>
            </a:extLst>
          </p:cNvPr>
          <p:cNvGrpSpPr/>
          <p:nvPr/>
        </p:nvGrpSpPr>
        <p:grpSpPr>
          <a:xfrm>
            <a:off x="12274573" y="1769903"/>
            <a:ext cx="2358800" cy="1260843"/>
            <a:chOff x="8229720" y="2649314"/>
            <a:chExt cx="2358800" cy="1260843"/>
          </a:xfrm>
        </p:grpSpPr>
        <p:sp>
          <p:nvSpPr>
            <p:cNvPr id="347" name="Content Placeholder 2">
              <a:extLst>
                <a:ext uri="{FF2B5EF4-FFF2-40B4-BE49-F238E27FC236}">
                  <a16:creationId xmlns:a16="http://schemas.microsoft.com/office/drawing/2014/main" id="{21360C04-CF9B-D5C4-380B-C8169083447A}"/>
                </a:ext>
              </a:extLst>
            </p:cNvPr>
            <p:cNvSpPr txBox="1">
              <a:spLocks/>
            </p:cNvSpPr>
            <p:nvPr/>
          </p:nvSpPr>
          <p:spPr>
            <a:xfrm>
              <a:off x="8229720" y="2649314"/>
              <a:ext cx="2231473" cy="249954"/>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buFont typeface="Arial" panose="020B0604020202020204" pitchFamily="34" charset="0"/>
                <a:buNone/>
              </a:pPr>
              <a:r>
                <a:rPr lang="en-GB" sz="1050">
                  <a:latin typeface="Arial" panose="020B0604020202020204" pitchFamily="34" charset="0"/>
                  <a:cs typeface="Arial" panose="020B0604020202020204" pitchFamily="34" charset="0"/>
                </a:rPr>
                <a:t>(Average amount )</a:t>
              </a:r>
            </a:p>
          </p:txBody>
        </p:sp>
        <p:grpSp>
          <p:nvGrpSpPr>
            <p:cNvPr id="568" name="Group 567">
              <a:extLst>
                <a:ext uri="{FF2B5EF4-FFF2-40B4-BE49-F238E27FC236}">
                  <a16:creationId xmlns:a16="http://schemas.microsoft.com/office/drawing/2014/main" id="{FA7BA320-EDA7-D850-B4F3-626644926989}"/>
                </a:ext>
              </a:extLst>
            </p:cNvPr>
            <p:cNvGrpSpPr/>
            <p:nvPr/>
          </p:nvGrpSpPr>
          <p:grpSpPr>
            <a:xfrm>
              <a:off x="8308609" y="2909313"/>
              <a:ext cx="2279911" cy="1000844"/>
              <a:chOff x="8852869" y="3595479"/>
              <a:chExt cx="2279911" cy="1000844"/>
            </a:xfrm>
          </p:grpSpPr>
          <p:pic>
            <p:nvPicPr>
              <p:cNvPr id="338" name="Picture 337">
                <a:extLst>
                  <a:ext uri="{FF2B5EF4-FFF2-40B4-BE49-F238E27FC236}">
                    <a16:creationId xmlns:a16="http://schemas.microsoft.com/office/drawing/2014/main" id="{45F7002A-5604-931D-DEB2-9273F56D903F}"/>
                  </a:ext>
                </a:extLst>
              </p:cNvPr>
              <p:cNvPicPr>
                <a:picLocks noChangeAspect="1"/>
              </p:cNvPicPr>
              <p:nvPr/>
            </p:nvPicPr>
            <p:blipFill rotWithShape="1">
              <a:blip r:embed="rId13"/>
              <a:srcRect l="10769"/>
              <a:stretch/>
            </p:blipFill>
            <p:spPr>
              <a:xfrm>
                <a:off x="8852869" y="3635054"/>
                <a:ext cx="1533186" cy="915911"/>
              </a:xfrm>
              <a:prstGeom prst="rect">
                <a:avLst/>
              </a:prstGeom>
            </p:spPr>
          </p:pic>
          <p:grpSp>
            <p:nvGrpSpPr>
              <p:cNvPr id="342" name="Group 341">
                <a:extLst>
                  <a:ext uri="{FF2B5EF4-FFF2-40B4-BE49-F238E27FC236}">
                    <a16:creationId xmlns:a16="http://schemas.microsoft.com/office/drawing/2014/main" id="{1E815FED-409F-6B20-54DC-1A26CD0A2DB6}"/>
                  </a:ext>
                </a:extLst>
              </p:cNvPr>
              <p:cNvGrpSpPr/>
              <p:nvPr/>
            </p:nvGrpSpPr>
            <p:grpSpPr>
              <a:xfrm>
                <a:off x="10408691" y="3719116"/>
                <a:ext cx="724089" cy="739727"/>
                <a:chOff x="10913109" y="5672118"/>
                <a:chExt cx="1150011" cy="439699"/>
              </a:xfrm>
            </p:grpSpPr>
            <p:sp>
              <p:nvSpPr>
                <p:cNvPr id="354" name="Rectangle 353">
                  <a:extLst>
                    <a:ext uri="{FF2B5EF4-FFF2-40B4-BE49-F238E27FC236}">
                      <a16:creationId xmlns:a16="http://schemas.microsoft.com/office/drawing/2014/main" id="{8754C804-BA90-0763-E75D-22A02A6D245E}"/>
                    </a:ext>
                  </a:extLst>
                </p:cNvPr>
                <p:cNvSpPr/>
                <p:nvPr/>
              </p:nvSpPr>
              <p:spPr>
                <a:xfrm>
                  <a:off x="10913109" y="5672118"/>
                  <a:ext cx="1150011" cy="861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rgbClr val="5C666C"/>
                      </a:solidFill>
                      <a:latin typeface="Arial" panose="020B0604020202020204" pitchFamily="34" charset="0"/>
                      <a:cs typeface="Arial" panose="020B0604020202020204" pitchFamily="34" charset="0"/>
                    </a:rPr>
                    <a:t>4.53 k</a:t>
                  </a:r>
                </a:p>
              </p:txBody>
            </p:sp>
            <p:sp>
              <p:nvSpPr>
                <p:cNvPr id="355" name="Rectangle 354">
                  <a:extLst>
                    <a:ext uri="{FF2B5EF4-FFF2-40B4-BE49-F238E27FC236}">
                      <a16:creationId xmlns:a16="http://schemas.microsoft.com/office/drawing/2014/main" id="{A9340F45-A78A-028E-601F-CC75B044ADCA}"/>
                    </a:ext>
                  </a:extLst>
                </p:cNvPr>
                <p:cNvSpPr/>
                <p:nvPr/>
              </p:nvSpPr>
              <p:spPr>
                <a:xfrm>
                  <a:off x="10913109" y="5851689"/>
                  <a:ext cx="1150011" cy="861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rgbClr val="5C666C"/>
                      </a:solidFill>
                      <a:latin typeface="Arial" panose="020B0604020202020204" pitchFamily="34" charset="0"/>
                      <a:cs typeface="Arial" panose="020B0604020202020204" pitchFamily="34" charset="0"/>
                    </a:rPr>
                    <a:t>4.15 k</a:t>
                  </a:r>
                </a:p>
              </p:txBody>
            </p:sp>
            <p:sp>
              <p:nvSpPr>
                <p:cNvPr id="379" name="Rectangle 378">
                  <a:extLst>
                    <a:ext uri="{FF2B5EF4-FFF2-40B4-BE49-F238E27FC236}">
                      <a16:creationId xmlns:a16="http://schemas.microsoft.com/office/drawing/2014/main" id="{9811F4BF-6EFB-2D2C-1D4C-67AA1CE3D2CF}"/>
                    </a:ext>
                  </a:extLst>
                </p:cNvPr>
                <p:cNvSpPr/>
                <p:nvPr/>
              </p:nvSpPr>
              <p:spPr>
                <a:xfrm>
                  <a:off x="10913109" y="6025693"/>
                  <a:ext cx="1150011" cy="861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rgbClr val="5C666C"/>
                      </a:solidFill>
                      <a:latin typeface="Arial" panose="020B0604020202020204" pitchFamily="34" charset="0"/>
                      <a:cs typeface="Arial" panose="020B0604020202020204" pitchFamily="34" charset="0"/>
                    </a:rPr>
                    <a:t>4.08 k</a:t>
                  </a:r>
                </a:p>
              </p:txBody>
            </p:sp>
          </p:grpSp>
          <p:sp>
            <p:nvSpPr>
              <p:cNvPr id="348" name="Rectangle 347">
                <a:extLst>
                  <a:ext uri="{FF2B5EF4-FFF2-40B4-BE49-F238E27FC236}">
                    <a16:creationId xmlns:a16="http://schemas.microsoft.com/office/drawing/2014/main" id="{EE31CD09-D857-264F-32A9-2E01366DD08A}"/>
                  </a:ext>
                </a:extLst>
              </p:cNvPr>
              <p:cNvSpPr/>
              <p:nvPr/>
            </p:nvSpPr>
            <p:spPr>
              <a:xfrm>
                <a:off x="9431166" y="3720627"/>
                <a:ext cx="457225" cy="144890"/>
              </a:xfrm>
              <a:prstGeom prst="rect">
                <a:avLst/>
              </a:prstGeom>
              <a:solidFill>
                <a:srgbClr val="B0C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5C666C"/>
                  </a:solidFill>
                  <a:latin typeface="Arial" panose="020B0604020202020204" pitchFamily="34" charset="0"/>
                  <a:cs typeface="Arial" panose="020B0604020202020204" pitchFamily="34" charset="0"/>
                </a:endParaRPr>
              </a:p>
            </p:txBody>
          </p:sp>
          <p:sp>
            <p:nvSpPr>
              <p:cNvPr id="352" name="Rectangle 351">
                <a:extLst>
                  <a:ext uri="{FF2B5EF4-FFF2-40B4-BE49-F238E27FC236}">
                    <a16:creationId xmlns:a16="http://schemas.microsoft.com/office/drawing/2014/main" id="{A5AEE254-9FE0-2C89-D5A5-08A5AD9319C7}"/>
                  </a:ext>
                </a:extLst>
              </p:cNvPr>
              <p:cNvSpPr/>
              <p:nvPr/>
            </p:nvSpPr>
            <p:spPr>
              <a:xfrm>
                <a:off x="9431166" y="4022727"/>
                <a:ext cx="457225" cy="144890"/>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5C666C"/>
                  </a:solidFill>
                  <a:latin typeface="Arial" panose="020B0604020202020204" pitchFamily="34" charset="0"/>
                  <a:cs typeface="Arial" panose="020B0604020202020204" pitchFamily="34" charset="0"/>
                </a:endParaRPr>
              </a:p>
            </p:txBody>
          </p:sp>
          <p:sp>
            <p:nvSpPr>
              <p:cNvPr id="353" name="Rectangle 352">
                <a:extLst>
                  <a:ext uri="{FF2B5EF4-FFF2-40B4-BE49-F238E27FC236}">
                    <a16:creationId xmlns:a16="http://schemas.microsoft.com/office/drawing/2014/main" id="{47228155-CAF9-88F3-4B08-DC1B4DF044AA}"/>
                  </a:ext>
                </a:extLst>
              </p:cNvPr>
              <p:cNvSpPr/>
              <p:nvPr/>
            </p:nvSpPr>
            <p:spPr>
              <a:xfrm>
                <a:off x="9431166" y="4315464"/>
                <a:ext cx="457225" cy="144890"/>
              </a:xfrm>
              <a:prstGeom prst="rect">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5C666C"/>
                  </a:solidFill>
                  <a:latin typeface="Arial" panose="020B0604020202020204" pitchFamily="34" charset="0"/>
                  <a:cs typeface="Arial" panose="020B0604020202020204" pitchFamily="34" charset="0"/>
                </a:endParaRPr>
              </a:p>
            </p:txBody>
          </p:sp>
          <p:cxnSp>
            <p:nvCxnSpPr>
              <p:cNvPr id="341" name="Straight Connector 340">
                <a:extLst>
                  <a:ext uri="{FF2B5EF4-FFF2-40B4-BE49-F238E27FC236}">
                    <a16:creationId xmlns:a16="http://schemas.microsoft.com/office/drawing/2014/main" id="{2CF62FF6-BEED-EFB7-FC54-9C434BF26590}"/>
                  </a:ext>
                </a:extLst>
              </p:cNvPr>
              <p:cNvCxnSpPr>
                <a:cxnSpLocks/>
              </p:cNvCxnSpPr>
              <p:nvPr/>
            </p:nvCxnSpPr>
            <p:spPr>
              <a:xfrm>
                <a:off x="8863455" y="3595479"/>
                <a:ext cx="0" cy="1000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69" name="Rectangle 568">
            <a:extLst>
              <a:ext uri="{FF2B5EF4-FFF2-40B4-BE49-F238E27FC236}">
                <a16:creationId xmlns:a16="http://schemas.microsoft.com/office/drawing/2014/main" id="{EE5D9725-C454-8534-6397-05166C898731}"/>
              </a:ext>
            </a:extLst>
          </p:cNvPr>
          <p:cNvSpPr/>
          <p:nvPr/>
        </p:nvSpPr>
        <p:spPr>
          <a:xfrm>
            <a:off x="12344086" y="3380405"/>
            <a:ext cx="2624065" cy="25486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CLTV further analysis</a:t>
            </a:r>
          </a:p>
          <a:p>
            <a:pPr algn="ctr"/>
            <a:endParaRPr lang="en-GB" sz="1200">
              <a:solidFill>
                <a:schemeClr val="tx1"/>
              </a:solidFill>
            </a:endParaRPr>
          </a:p>
          <a:p>
            <a:pPr algn="ctr"/>
            <a:r>
              <a:rPr lang="en-GB" sz="1200">
                <a:solidFill>
                  <a:schemeClr val="tx1"/>
                </a:solidFill>
              </a:rPr>
              <a:t>For each bin of CLTV compute churn rate to monitor if there are high churn rates for high CLTV customers.</a:t>
            </a:r>
          </a:p>
        </p:txBody>
      </p:sp>
      <p:pic>
        <p:nvPicPr>
          <p:cNvPr id="9" name="Picture 8">
            <a:extLst>
              <a:ext uri="{FF2B5EF4-FFF2-40B4-BE49-F238E27FC236}">
                <a16:creationId xmlns:a16="http://schemas.microsoft.com/office/drawing/2014/main" id="{95BB1DC0-1EB4-43B2-07A2-CBC3DB110783}"/>
              </a:ext>
            </a:extLst>
          </p:cNvPr>
          <p:cNvPicPr>
            <a:picLocks noChangeAspect="1"/>
          </p:cNvPicPr>
          <p:nvPr/>
        </p:nvPicPr>
        <p:blipFill>
          <a:blip r:embed="rId14"/>
          <a:stretch>
            <a:fillRect/>
          </a:stretch>
        </p:blipFill>
        <p:spPr>
          <a:xfrm>
            <a:off x="-4515969" y="2506471"/>
            <a:ext cx="4293782" cy="1266206"/>
          </a:xfrm>
          <a:prstGeom prst="rect">
            <a:avLst/>
          </a:prstGeom>
        </p:spPr>
      </p:pic>
      <p:pic>
        <p:nvPicPr>
          <p:cNvPr id="12" name="Picture 11">
            <a:extLst>
              <a:ext uri="{FF2B5EF4-FFF2-40B4-BE49-F238E27FC236}">
                <a16:creationId xmlns:a16="http://schemas.microsoft.com/office/drawing/2014/main" id="{3C830558-CD18-D186-D6CA-3ED94D8711AA}"/>
              </a:ext>
            </a:extLst>
          </p:cNvPr>
          <p:cNvPicPr>
            <a:picLocks noChangeAspect="1"/>
          </p:cNvPicPr>
          <p:nvPr/>
        </p:nvPicPr>
        <p:blipFill>
          <a:blip r:embed="rId15"/>
          <a:stretch>
            <a:fillRect/>
          </a:stretch>
        </p:blipFill>
        <p:spPr>
          <a:xfrm>
            <a:off x="-3402788" y="3911029"/>
            <a:ext cx="3191579" cy="2769325"/>
          </a:xfrm>
          <a:prstGeom prst="rect">
            <a:avLst/>
          </a:prstGeom>
        </p:spPr>
      </p:pic>
      <p:sp>
        <p:nvSpPr>
          <p:cNvPr id="15" name="Speech Bubble: Rectangle 14">
            <a:extLst>
              <a:ext uri="{FF2B5EF4-FFF2-40B4-BE49-F238E27FC236}">
                <a16:creationId xmlns:a16="http://schemas.microsoft.com/office/drawing/2014/main" id="{A2323E80-6E2D-0F77-D54F-7E476200A307}"/>
              </a:ext>
            </a:extLst>
          </p:cNvPr>
          <p:cNvSpPr/>
          <p:nvPr/>
        </p:nvSpPr>
        <p:spPr>
          <a:xfrm flipH="1">
            <a:off x="2601016" y="4190503"/>
            <a:ext cx="1077812" cy="348028"/>
          </a:xfrm>
          <a:prstGeom prst="wedgeRectCallout">
            <a:avLst>
              <a:gd name="adj1" fmla="val -60196"/>
              <a:gd name="adj2" fmla="val 22372"/>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i="1">
                <a:solidFill>
                  <a:schemeClr val="bg1">
                    <a:lumMod val="50000"/>
                  </a:schemeClr>
                </a:solidFill>
                <a:latin typeface="Arial" panose="020B0604020202020204" pitchFamily="34" charset="0"/>
                <a:cs typeface="Arial" panose="020B0604020202020204" pitchFamily="34" charset="0"/>
              </a:rPr>
              <a:t>#3 Attitude of support person</a:t>
            </a:r>
          </a:p>
        </p:txBody>
      </p:sp>
      <p:sp>
        <p:nvSpPr>
          <p:cNvPr id="16" name="Speech Bubble: Rectangle 15">
            <a:extLst>
              <a:ext uri="{FF2B5EF4-FFF2-40B4-BE49-F238E27FC236}">
                <a16:creationId xmlns:a16="http://schemas.microsoft.com/office/drawing/2014/main" id="{DF389117-EAC3-3747-5F83-85A511F4B2AF}"/>
              </a:ext>
            </a:extLst>
          </p:cNvPr>
          <p:cNvSpPr/>
          <p:nvPr/>
        </p:nvSpPr>
        <p:spPr>
          <a:xfrm flipH="1">
            <a:off x="3451032" y="3060668"/>
            <a:ext cx="899275" cy="244026"/>
          </a:xfrm>
          <a:prstGeom prst="wedgeRectCallout">
            <a:avLst>
              <a:gd name="adj1" fmla="val 63936"/>
              <a:gd name="adj2" fmla="val 22372"/>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i="1">
                <a:solidFill>
                  <a:schemeClr val="bg1">
                    <a:lumMod val="50000"/>
                  </a:schemeClr>
                </a:solidFill>
                <a:latin typeface="Arial" panose="020B0604020202020204" pitchFamily="34" charset="0"/>
                <a:cs typeface="Arial" panose="020B0604020202020204" pitchFamily="34" charset="0"/>
              </a:rPr>
              <a:t>#7 Too high</a:t>
            </a:r>
          </a:p>
        </p:txBody>
      </p:sp>
      <p:sp>
        <p:nvSpPr>
          <p:cNvPr id="17" name="Speech Bubble: Rectangle 16">
            <a:extLst>
              <a:ext uri="{FF2B5EF4-FFF2-40B4-BE49-F238E27FC236}">
                <a16:creationId xmlns:a16="http://schemas.microsoft.com/office/drawing/2014/main" id="{7306A317-8775-75DB-74CF-CE64BE4FBC16}"/>
              </a:ext>
            </a:extLst>
          </p:cNvPr>
          <p:cNvSpPr/>
          <p:nvPr/>
        </p:nvSpPr>
        <p:spPr>
          <a:xfrm flipH="1">
            <a:off x="3921056" y="3519866"/>
            <a:ext cx="859527" cy="212320"/>
          </a:xfrm>
          <a:prstGeom prst="wedgeRectCallout">
            <a:avLst>
              <a:gd name="adj1" fmla="val 63936"/>
              <a:gd name="adj2" fmla="val 22372"/>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i="1">
                <a:solidFill>
                  <a:schemeClr val="bg1">
                    <a:lumMod val="50000"/>
                  </a:schemeClr>
                </a:solidFill>
                <a:latin typeface="Arial" panose="020B0604020202020204" pitchFamily="34" charset="0"/>
                <a:cs typeface="Arial" panose="020B0604020202020204" pitchFamily="34" charset="0"/>
              </a:rPr>
              <a:t>#8 Product</a:t>
            </a:r>
          </a:p>
        </p:txBody>
      </p:sp>
      <p:pic>
        <p:nvPicPr>
          <p:cNvPr id="27" name="Picture 26" descr="A graph of green bars&#10;&#10;Description automatically generated with medium confidence">
            <a:extLst>
              <a:ext uri="{FF2B5EF4-FFF2-40B4-BE49-F238E27FC236}">
                <a16:creationId xmlns:a16="http://schemas.microsoft.com/office/drawing/2014/main" id="{3E607E5E-6C34-400E-3578-0FE4A388CD51}"/>
              </a:ext>
            </a:extLst>
          </p:cNvPr>
          <p:cNvPicPr>
            <a:picLocks noChangeAspect="1"/>
          </p:cNvPicPr>
          <p:nvPr/>
        </p:nvPicPr>
        <p:blipFill>
          <a:blip r:embed="rId16"/>
          <a:stretch>
            <a:fillRect/>
          </a:stretch>
        </p:blipFill>
        <p:spPr>
          <a:xfrm>
            <a:off x="12407118" y="3142598"/>
            <a:ext cx="2760614" cy="3540023"/>
          </a:xfrm>
          <a:prstGeom prst="rect">
            <a:avLst/>
          </a:prstGeom>
        </p:spPr>
      </p:pic>
      <p:sp>
        <p:nvSpPr>
          <p:cNvPr id="8" name="Date Placeholder 3">
            <a:extLst>
              <a:ext uri="{FF2B5EF4-FFF2-40B4-BE49-F238E27FC236}">
                <a16:creationId xmlns:a16="http://schemas.microsoft.com/office/drawing/2014/main" id="{D31C41F6-DBF0-043A-B79C-50CE1D811045}"/>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6A9165DC-3508-6F6A-A5DD-76AF5C69139E}"/>
              </a:ext>
            </a:extLst>
          </p:cNvPr>
          <p:cNvPicPr>
            <a:picLocks noChangeAspect="1"/>
          </p:cNvPicPr>
          <p:nvPr/>
        </p:nvPicPr>
        <p:blipFill>
          <a:blip r:embed="rId17"/>
          <a:stretch>
            <a:fillRect/>
          </a:stretch>
        </p:blipFill>
        <p:spPr>
          <a:xfrm>
            <a:off x="101151" y="1462996"/>
            <a:ext cx="528505" cy="528505"/>
          </a:xfrm>
          <a:prstGeom prst="rect">
            <a:avLst/>
          </a:prstGeom>
        </p:spPr>
      </p:pic>
      <p:grpSp>
        <p:nvGrpSpPr>
          <p:cNvPr id="226" name="Group 225">
            <a:extLst>
              <a:ext uri="{FF2B5EF4-FFF2-40B4-BE49-F238E27FC236}">
                <a16:creationId xmlns:a16="http://schemas.microsoft.com/office/drawing/2014/main" id="{BCB17740-4AE3-2B76-EB18-32B62F269A9D}"/>
              </a:ext>
            </a:extLst>
          </p:cNvPr>
          <p:cNvGrpSpPr/>
          <p:nvPr/>
        </p:nvGrpSpPr>
        <p:grpSpPr>
          <a:xfrm>
            <a:off x="7881955" y="2634560"/>
            <a:ext cx="3509926" cy="3923525"/>
            <a:chOff x="8264816" y="2949336"/>
            <a:chExt cx="3063996" cy="3425048"/>
          </a:xfrm>
        </p:grpSpPr>
        <p:pic>
          <p:nvPicPr>
            <p:cNvPr id="44" name="Picture 43" descr="A graph of a graph&#10;&#10;Description automatically generated with medium confidence">
              <a:extLst>
                <a:ext uri="{FF2B5EF4-FFF2-40B4-BE49-F238E27FC236}">
                  <a16:creationId xmlns:a16="http://schemas.microsoft.com/office/drawing/2014/main" id="{B0448B1C-CA6A-8E6C-B5A0-C986998D1CE4}"/>
                </a:ext>
              </a:extLst>
            </p:cNvPr>
            <p:cNvPicPr>
              <a:picLocks noChangeAspect="1"/>
            </p:cNvPicPr>
            <p:nvPr/>
          </p:nvPicPr>
          <p:blipFill rotWithShape="1">
            <a:blip r:embed="rId18"/>
            <a:srcRect t="11591"/>
            <a:stretch/>
          </p:blipFill>
          <p:spPr>
            <a:xfrm>
              <a:off x="8423237" y="2949336"/>
              <a:ext cx="2905575" cy="3425048"/>
            </a:xfrm>
            <a:prstGeom prst="rect">
              <a:avLst/>
            </a:prstGeom>
          </p:spPr>
        </p:pic>
        <p:sp>
          <p:nvSpPr>
            <p:cNvPr id="28" name="TextBox 27">
              <a:extLst>
                <a:ext uri="{FF2B5EF4-FFF2-40B4-BE49-F238E27FC236}">
                  <a16:creationId xmlns:a16="http://schemas.microsoft.com/office/drawing/2014/main" id="{C63598DB-E8CA-5EB4-DE3E-FC74C6446B81}"/>
                </a:ext>
              </a:extLst>
            </p:cNvPr>
            <p:cNvSpPr txBox="1"/>
            <p:nvPr/>
          </p:nvSpPr>
          <p:spPr>
            <a:xfrm flipH="1">
              <a:off x="8818400" y="3150720"/>
              <a:ext cx="47461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bg1"/>
                  </a:solidFill>
                  <a:latin typeface="Arial" panose="020B0604020202020204" pitchFamily="34" charset="0"/>
                  <a:ea typeface="Calibri"/>
                  <a:cs typeface="Arial" panose="020B0604020202020204" pitchFamily="34" charset="0"/>
                </a:rPr>
                <a:t>36%</a:t>
              </a:r>
              <a:endParaRPr lang="en-US" sz="1100" b="1">
                <a:solidFill>
                  <a:schemeClr val="bg1"/>
                </a:solidFill>
                <a:latin typeface="Arial" panose="020B0604020202020204" pitchFamily="34" charset="0"/>
                <a:cs typeface="Arial" panose="020B0604020202020204" pitchFamily="34" charset="0"/>
              </a:endParaRPr>
            </a:p>
          </p:txBody>
        </p:sp>
        <p:sp>
          <p:nvSpPr>
            <p:cNvPr id="224" name="TextBox 223">
              <a:extLst>
                <a:ext uri="{FF2B5EF4-FFF2-40B4-BE49-F238E27FC236}">
                  <a16:creationId xmlns:a16="http://schemas.microsoft.com/office/drawing/2014/main" id="{52A0383E-8B17-E93A-EE2C-B05B1D911796}"/>
                </a:ext>
              </a:extLst>
            </p:cNvPr>
            <p:cNvSpPr txBox="1"/>
            <p:nvPr/>
          </p:nvSpPr>
          <p:spPr>
            <a:xfrm flipH="1">
              <a:off x="8264816" y="3060668"/>
              <a:ext cx="494302" cy="304354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grpSp>
      <p:sp>
        <p:nvSpPr>
          <p:cNvPr id="228" name="TextBox 227">
            <a:extLst>
              <a:ext uri="{FF2B5EF4-FFF2-40B4-BE49-F238E27FC236}">
                <a16:creationId xmlns:a16="http://schemas.microsoft.com/office/drawing/2014/main" id="{EE8D7885-0F99-5C44-6407-B6650F72DC07}"/>
              </a:ext>
            </a:extLst>
          </p:cNvPr>
          <p:cNvSpPr txBox="1"/>
          <p:nvPr/>
        </p:nvSpPr>
        <p:spPr>
          <a:xfrm flipH="1">
            <a:off x="8526355" y="2684249"/>
            <a:ext cx="546327" cy="1112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sp>
        <p:nvSpPr>
          <p:cNvPr id="231" name="TextBox 230">
            <a:extLst>
              <a:ext uri="{FF2B5EF4-FFF2-40B4-BE49-F238E27FC236}">
                <a16:creationId xmlns:a16="http://schemas.microsoft.com/office/drawing/2014/main" id="{91413B40-DFA0-5FAE-8659-96965FDED405}"/>
              </a:ext>
            </a:extLst>
          </p:cNvPr>
          <p:cNvSpPr txBox="1"/>
          <p:nvPr/>
        </p:nvSpPr>
        <p:spPr>
          <a:xfrm flipH="1">
            <a:off x="9794678" y="3245625"/>
            <a:ext cx="546327" cy="1112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AABCCBF7-98EC-CABB-A8C2-73229CDE0421}"/>
              </a:ext>
            </a:extLst>
          </p:cNvPr>
          <p:cNvSpPr txBox="1"/>
          <p:nvPr/>
        </p:nvSpPr>
        <p:spPr>
          <a:xfrm flipH="1">
            <a:off x="9024485" y="3170435"/>
            <a:ext cx="54368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bg1"/>
                </a:solidFill>
                <a:latin typeface="Arial" panose="020B0604020202020204" pitchFamily="34" charset="0"/>
                <a:ea typeface="Calibri"/>
                <a:cs typeface="Arial" panose="020B0604020202020204" pitchFamily="34" charset="0"/>
              </a:rPr>
              <a:t>33%</a:t>
            </a:r>
            <a:endParaRPr lang="en-US" sz="1100" b="1">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80F79CB-0183-2EB0-54D3-0401B0657277}"/>
              </a:ext>
            </a:extLst>
          </p:cNvPr>
          <p:cNvSpPr txBox="1"/>
          <p:nvPr/>
        </p:nvSpPr>
        <p:spPr>
          <a:xfrm flipH="1">
            <a:off x="9571036" y="3964929"/>
            <a:ext cx="54368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bg1"/>
                </a:solidFill>
                <a:latin typeface="Arial" panose="020B0604020202020204" pitchFamily="34" charset="0"/>
                <a:ea typeface="Calibri"/>
                <a:cs typeface="Arial" panose="020B0604020202020204" pitchFamily="34" charset="0"/>
              </a:rPr>
              <a:t>24%</a:t>
            </a:r>
            <a:endParaRPr lang="en-US" sz="1100" b="1">
              <a:solidFill>
                <a:schemeClr val="bg1"/>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03B5C24-6EDC-427F-74B7-0BA95F0C50F2}"/>
              </a:ext>
            </a:extLst>
          </p:cNvPr>
          <p:cNvSpPr txBox="1"/>
          <p:nvPr/>
        </p:nvSpPr>
        <p:spPr>
          <a:xfrm flipH="1">
            <a:off x="10067841" y="3964929"/>
            <a:ext cx="54368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bg1"/>
                </a:solidFill>
                <a:latin typeface="Arial" panose="020B0604020202020204" pitchFamily="34" charset="0"/>
                <a:ea typeface="Calibri"/>
                <a:cs typeface="Arial" panose="020B0604020202020204" pitchFamily="34" charset="0"/>
              </a:rPr>
              <a:t>24%</a:t>
            </a:r>
            <a:endParaRPr lang="en-US" sz="1100" b="1">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C915A46-4CF3-1E3D-91EC-82C8123112CD}"/>
              </a:ext>
            </a:extLst>
          </p:cNvPr>
          <p:cNvSpPr txBox="1"/>
          <p:nvPr/>
        </p:nvSpPr>
        <p:spPr>
          <a:xfrm flipH="1">
            <a:off x="10584066" y="5289491"/>
            <a:ext cx="39518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bg1"/>
                </a:solidFill>
                <a:latin typeface="Arial" panose="020B0604020202020204" pitchFamily="34" charset="0"/>
                <a:ea typeface="Calibri"/>
                <a:cs typeface="Arial" panose="020B0604020202020204" pitchFamily="34" charset="0"/>
              </a:rPr>
              <a:t>9%</a:t>
            </a:r>
            <a:endParaRPr lang="en-US" sz="1100" b="1">
              <a:solidFill>
                <a:schemeClr val="bg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D7D86B1-F970-1CB3-B9B5-F2D8A9DA2524}"/>
              </a:ext>
            </a:extLst>
          </p:cNvPr>
          <p:cNvSpPr txBox="1"/>
          <p:nvPr/>
        </p:nvSpPr>
        <p:spPr>
          <a:xfrm flipH="1">
            <a:off x="9072837" y="2904160"/>
            <a:ext cx="409891" cy="189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88F8ED9-1655-1563-1B4F-C820188D6047}"/>
              </a:ext>
            </a:extLst>
          </p:cNvPr>
          <p:cNvSpPr txBox="1"/>
          <p:nvPr/>
        </p:nvSpPr>
        <p:spPr>
          <a:xfrm flipH="1">
            <a:off x="9546882" y="3686450"/>
            <a:ext cx="409891" cy="189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097EFA9-B9DA-C207-4621-E54907906E6C}"/>
              </a:ext>
            </a:extLst>
          </p:cNvPr>
          <p:cNvSpPr txBox="1"/>
          <p:nvPr/>
        </p:nvSpPr>
        <p:spPr>
          <a:xfrm flipH="1">
            <a:off x="10033868" y="3721014"/>
            <a:ext cx="409891" cy="189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102DEBA-C2F9-7C8A-F2A5-6D99782682B8}"/>
              </a:ext>
            </a:extLst>
          </p:cNvPr>
          <p:cNvSpPr txBox="1"/>
          <p:nvPr/>
        </p:nvSpPr>
        <p:spPr>
          <a:xfrm flipH="1">
            <a:off x="10672263" y="5062101"/>
            <a:ext cx="409891" cy="18905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1CF3843F-149E-E451-C1DB-114CB3EEAD37}"/>
              </a:ext>
            </a:extLst>
          </p:cNvPr>
          <p:cNvGrpSpPr/>
          <p:nvPr/>
        </p:nvGrpSpPr>
        <p:grpSpPr>
          <a:xfrm>
            <a:off x="5017494" y="5754537"/>
            <a:ext cx="3017509" cy="418662"/>
            <a:chOff x="5589889" y="6130083"/>
            <a:chExt cx="3017509" cy="418662"/>
          </a:xfrm>
        </p:grpSpPr>
        <p:sp>
          <p:nvSpPr>
            <p:cNvPr id="554" name="Rectangle 553">
              <a:extLst>
                <a:ext uri="{FF2B5EF4-FFF2-40B4-BE49-F238E27FC236}">
                  <a16:creationId xmlns:a16="http://schemas.microsoft.com/office/drawing/2014/main" id="{7B70C7DA-45CB-8396-6A09-D7D38F51C16E}"/>
                </a:ext>
              </a:extLst>
            </p:cNvPr>
            <p:cNvSpPr/>
            <p:nvPr/>
          </p:nvSpPr>
          <p:spPr>
            <a:xfrm>
              <a:off x="5589889" y="6130083"/>
              <a:ext cx="3017509" cy="4186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200">
                  <a:solidFill>
                    <a:schemeClr val="bg1"/>
                  </a:solidFill>
                  <a:latin typeface="Arial" panose="020B0604020202020204" pitchFamily="34" charset="0"/>
                  <a:cs typeface="Arial" panose="020B0604020202020204" pitchFamily="34" charset="0"/>
                </a:rPr>
                <a:t>Expensive to get Satisfaction Score</a:t>
              </a:r>
            </a:p>
          </p:txBody>
        </p:sp>
        <p:pic>
          <p:nvPicPr>
            <p:cNvPr id="23" name="Graphic 22" descr="Warning outline">
              <a:extLst>
                <a:ext uri="{FF2B5EF4-FFF2-40B4-BE49-F238E27FC236}">
                  <a16:creationId xmlns:a16="http://schemas.microsoft.com/office/drawing/2014/main" id="{FABC5911-538C-6B20-C12B-92374303513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39039" y="6135143"/>
              <a:ext cx="360776" cy="344611"/>
            </a:xfrm>
            <a:prstGeom prst="rect">
              <a:avLst/>
            </a:prstGeom>
          </p:spPr>
        </p:pic>
      </p:grpSp>
      <p:grpSp>
        <p:nvGrpSpPr>
          <p:cNvPr id="52" name="Group 51">
            <a:extLst>
              <a:ext uri="{FF2B5EF4-FFF2-40B4-BE49-F238E27FC236}">
                <a16:creationId xmlns:a16="http://schemas.microsoft.com/office/drawing/2014/main" id="{EA7E8A5C-EE72-9095-1CB0-86D5E67839CD}"/>
              </a:ext>
            </a:extLst>
          </p:cNvPr>
          <p:cNvGrpSpPr/>
          <p:nvPr/>
        </p:nvGrpSpPr>
        <p:grpSpPr>
          <a:xfrm>
            <a:off x="5017494" y="3230877"/>
            <a:ext cx="3017509" cy="2238603"/>
            <a:chOff x="5017494" y="3230877"/>
            <a:chExt cx="3017509" cy="2238603"/>
          </a:xfrm>
        </p:grpSpPr>
        <p:pic>
          <p:nvPicPr>
            <p:cNvPr id="510" name="Picture 509">
              <a:extLst>
                <a:ext uri="{FF2B5EF4-FFF2-40B4-BE49-F238E27FC236}">
                  <a16:creationId xmlns:a16="http://schemas.microsoft.com/office/drawing/2014/main" id="{2BCA95CB-2417-7BE6-07F6-4344E391653C}"/>
                </a:ext>
              </a:extLst>
            </p:cNvPr>
            <p:cNvPicPr>
              <a:picLocks noChangeAspect="1"/>
            </p:cNvPicPr>
            <p:nvPr/>
          </p:nvPicPr>
          <p:blipFill rotWithShape="1">
            <a:blip r:embed="rId21"/>
            <a:srcRect l="5901" b="1449"/>
            <a:stretch/>
          </p:blipFill>
          <p:spPr>
            <a:xfrm>
              <a:off x="5017494" y="3230877"/>
              <a:ext cx="3017509" cy="2238603"/>
            </a:xfrm>
            <a:prstGeom prst="rect">
              <a:avLst/>
            </a:prstGeom>
          </p:spPr>
        </p:pic>
        <p:sp>
          <p:nvSpPr>
            <p:cNvPr id="40" name="TextBox 39">
              <a:extLst>
                <a:ext uri="{FF2B5EF4-FFF2-40B4-BE49-F238E27FC236}">
                  <a16:creationId xmlns:a16="http://schemas.microsoft.com/office/drawing/2014/main" id="{A1ADD956-F15C-A81E-EFA0-FF1C15CD46BE}"/>
                </a:ext>
              </a:extLst>
            </p:cNvPr>
            <p:cNvSpPr txBox="1"/>
            <p:nvPr/>
          </p:nvSpPr>
          <p:spPr>
            <a:xfrm flipH="1">
              <a:off x="6293253" y="4109353"/>
              <a:ext cx="458529" cy="215444"/>
            </a:xfrm>
            <a:prstGeom prst="rect">
              <a:avLst/>
            </a:prstGeom>
            <a:solidFill>
              <a:srgbClr val="B0C727"/>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b="1">
                  <a:solidFill>
                    <a:schemeClr val="bg1"/>
                  </a:solidFill>
                  <a:latin typeface="Arial" panose="020B0604020202020204" pitchFamily="34" charset="0"/>
                  <a:ea typeface="Calibri"/>
                  <a:cs typeface="Arial" panose="020B0604020202020204" pitchFamily="34" charset="0"/>
                </a:rPr>
                <a:t>2079</a:t>
              </a:r>
              <a:endParaRPr lang="en-US" sz="800" b="1">
                <a:solidFill>
                  <a:schemeClr val="bg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47E499CF-6CBB-FAC3-227E-720D3A9A610F}"/>
                </a:ext>
              </a:extLst>
            </p:cNvPr>
            <p:cNvSpPr txBox="1"/>
            <p:nvPr/>
          </p:nvSpPr>
          <p:spPr>
            <a:xfrm flipH="1">
              <a:off x="6937795" y="4576635"/>
              <a:ext cx="458529" cy="215444"/>
            </a:xfrm>
            <a:prstGeom prst="rect">
              <a:avLst/>
            </a:prstGeom>
            <a:solidFill>
              <a:srgbClr val="B0C727"/>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b="1">
                  <a:solidFill>
                    <a:schemeClr val="bg1"/>
                  </a:solidFill>
                  <a:latin typeface="Arial" panose="020B0604020202020204" pitchFamily="34" charset="0"/>
                  <a:ea typeface="Calibri"/>
                  <a:cs typeface="Arial" panose="020B0604020202020204" pitchFamily="34" charset="0"/>
                </a:rPr>
                <a:t>1637</a:t>
              </a:r>
              <a:endParaRPr lang="en-US" sz="800" b="1">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CDCE25B-6F30-BAB8-B36E-9B393BFF03DF}"/>
                </a:ext>
              </a:extLst>
            </p:cNvPr>
            <p:cNvSpPr txBox="1"/>
            <p:nvPr/>
          </p:nvSpPr>
          <p:spPr>
            <a:xfrm flipH="1">
              <a:off x="7546663" y="4894083"/>
              <a:ext cx="482304" cy="226591"/>
            </a:xfrm>
            <a:prstGeom prst="rect">
              <a:avLst/>
            </a:prstGeom>
            <a:solidFill>
              <a:srgbClr val="B0C727"/>
            </a:solidFill>
          </p:spPr>
          <p:txBody>
            <a:bodyPr rot="0" spcFirstLastPara="0" vertOverflow="overflow" horzOverflow="overflow" vert="horz" wrap="square" lIns="36000" tIns="72000" rIns="36000" bIns="4572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ea typeface="Calibri"/>
                  <a:cs typeface="Arial" panose="020B0604020202020204" pitchFamily="34" charset="0"/>
                </a:rPr>
                <a:t>1004</a:t>
              </a:r>
              <a:endParaRPr lang="en-US" sz="700" b="1">
                <a:solidFill>
                  <a:schemeClr val="bg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BACBD7B8-1861-9E55-E6D3-AB3B1F1EB7BC}"/>
                </a:ext>
              </a:extLst>
            </p:cNvPr>
            <p:cNvSpPr txBox="1"/>
            <p:nvPr/>
          </p:nvSpPr>
          <p:spPr>
            <a:xfrm flipH="1">
              <a:off x="7534008" y="5288129"/>
              <a:ext cx="478180" cy="107722"/>
            </a:xfrm>
            <a:prstGeom prst="rect">
              <a:avLst/>
            </a:prstGeom>
            <a:solidFill>
              <a:srgbClr val="DEEA97"/>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ea typeface="Calibri"/>
                  <a:cs typeface="Arial" panose="020B0604020202020204" pitchFamily="34" charset="0"/>
                </a:rPr>
                <a:t>145</a:t>
              </a:r>
              <a:endParaRPr lang="en-US" sz="700" b="1">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4ED5D6B-A780-0CA9-1F96-FA52E2F4B128}"/>
                </a:ext>
              </a:extLst>
            </p:cNvPr>
            <p:cNvSpPr txBox="1"/>
            <p:nvPr/>
          </p:nvSpPr>
          <p:spPr>
            <a:xfrm flipH="1">
              <a:off x="6908827" y="5288128"/>
              <a:ext cx="478180" cy="107722"/>
            </a:xfrm>
            <a:prstGeom prst="rect">
              <a:avLst/>
            </a:prstGeom>
            <a:solidFill>
              <a:srgbClr val="DEEA97"/>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ea typeface="Calibri"/>
                  <a:cs typeface="Arial" panose="020B0604020202020204" pitchFamily="34" charset="0"/>
                </a:rPr>
                <a:t>152</a:t>
              </a:r>
              <a:endParaRPr lang="en-US" sz="700" b="1">
                <a:solidFill>
                  <a:schemeClr val="bg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A9FF5267-6789-BB30-6DBB-310BAD7E9C64}"/>
                </a:ext>
              </a:extLst>
            </p:cNvPr>
            <p:cNvSpPr txBox="1"/>
            <p:nvPr/>
          </p:nvSpPr>
          <p:spPr>
            <a:xfrm flipH="1">
              <a:off x="6278683" y="4973746"/>
              <a:ext cx="482304" cy="107722"/>
            </a:xfrm>
            <a:prstGeom prst="rect">
              <a:avLst/>
            </a:prstGeom>
            <a:solidFill>
              <a:srgbClr val="DEEA97"/>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cs typeface="Arial" panose="020B0604020202020204" pitchFamily="34" charset="0"/>
                </a:rPr>
                <a:t>157</a:t>
              </a:r>
            </a:p>
          </p:txBody>
        </p:sp>
        <p:sp>
          <p:nvSpPr>
            <p:cNvPr id="48" name="TextBox 47">
              <a:extLst>
                <a:ext uri="{FF2B5EF4-FFF2-40B4-BE49-F238E27FC236}">
                  <a16:creationId xmlns:a16="http://schemas.microsoft.com/office/drawing/2014/main" id="{E1682DEB-A614-4FD9-8091-796CAED31B4F}"/>
                </a:ext>
              </a:extLst>
            </p:cNvPr>
            <p:cNvSpPr txBox="1"/>
            <p:nvPr/>
          </p:nvSpPr>
          <p:spPr>
            <a:xfrm flipH="1">
              <a:off x="6287888" y="5173853"/>
              <a:ext cx="482304" cy="107722"/>
            </a:xfrm>
            <a:prstGeom prst="rect">
              <a:avLst/>
            </a:prstGeom>
            <a:solidFill>
              <a:srgbClr val="D9D9D9"/>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cs typeface="Arial" panose="020B0604020202020204" pitchFamily="34" charset="0"/>
                </a:rPr>
                <a:t>429</a:t>
              </a:r>
            </a:p>
          </p:txBody>
        </p:sp>
        <p:sp>
          <p:nvSpPr>
            <p:cNvPr id="49" name="TextBox 48">
              <a:extLst>
                <a:ext uri="{FF2B5EF4-FFF2-40B4-BE49-F238E27FC236}">
                  <a16:creationId xmlns:a16="http://schemas.microsoft.com/office/drawing/2014/main" id="{FD9B5A09-CF9E-47F2-E688-735873C455F6}"/>
                </a:ext>
              </a:extLst>
            </p:cNvPr>
            <p:cNvSpPr txBox="1"/>
            <p:nvPr/>
          </p:nvSpPr>
          <p:spPr>
            <a:xfrm flipH="1">
              <a:off x="5675804" y="5143168"/>
              <a:ext cx="455261" cy="107722"/>
            </a:xfrm>
            <a:prstGeom prst="rect">
              <a:avLst/>
            </a:prstGeom>
            <a:solidFill>
              <a:srgbClr val="D9D9D9"/>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cs typeface="Arial" panose="020B0604020202020204" pitchFamily="34" charset="0"/>
                </a:rPr>
                <a:t>518</a:t>
              </a:r>
            </a:p>
          </p:txBody>
        </p:sp>
        <p:sp>
          <p:nvSpPr>
            <p:cNvPr id="50" name="TextBox 49">
              <a:extLst>
                <a:ext uri="{FF2B5EF4-FFF2-40B4-BE49-F238E27FC236}">
                  <a16:creationId xmlns:a16="http://schemas.microsoft.com/office/drawing/2014/main" id="{62E6C57F-FC04-B7D7-B929-CABDC43504E9}"/>
                </a:ext>
              </a:extLst>
            </p:cNvPr>
            <p:cNvSpPr txBox="1"/>
            <p:nvPr/>
          </p:nvSpPr>
          <p:spPr>
            <a:xfrm flipH="1">
              <a:off x="5048605" y="5008240"/>
              <a:ext cx="408098" cy="107722"/>
            </a:xfrm>
            <a:prstGeom prst="rect">
              <a:avLst/>
            </a:prstGeom>
            <a:solidFill>
              <a:srgbClr val="D9D9D9"/>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700" b="1">
                  <a:solidFill>
                    <a:schemeClr val="bg1"/>
                  </a:solidFill>
                  <a:latin typeface="Arial" panose="020B0604020202020204" pitchFamily="34" charset="0"/>
                  <a:cs typeface="Arial" panose="020B0604020202020204" pitchFamily="34" charset="0"/>
                </a:rPr>
                <a:t>922</a:t>
              </a:r>
            </a:p>
          </p:txBody>
        </p:sp>
      </p:grpSp>
      <p:sp>
        <p:nvSpPr>
          <p:cNvPr id="570" name="Rectangle 569">
            <a:extLst>
              <a:ext uri="{FF2B5EF4-FFF2-40B4-BE49-F238E27FC236}">
                <a16:creationId xmlns:a16="http://schemas.microsoft.com/office/drawing/2014/main" id="{A6000094-6C2C-5C92-B5ED-A5BC505F436D}"/>
              </a:ext>
            </a:extLst>
          </p:cNvPr>
          <p:cNvSpPr/>
          <p:nvPr/>
        </p:nvSpPr>
        <p:spPr>
          <a:xfrm>
            <a:off x="8123767" y="2414944"/>
            <a:ext cx="46464" cy="3729927"/>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11</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9450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The in-house model fails to identify 23% (438) of all churners, highlighting the necessity to develop a more effective predictive model</a:t>
            </a:r>
            <a:endParaRPr lang="en-US" sz="800"/>
          </a:p>
        </p:txBody>
      </p:sp>
      <p:sp>
        <p:nvSpPr>
          <p:cNvPr id="233" name="Content Placeholder 2">
            <a:extLst>
              <a:ext uri="{FF2B5EF4-FFF2-40B4-BE49-F238E27FC236}">
                <a16:creationId xmlns:a16="http://schemas.microsoft.com/office/drawing/2014/main" id="{365DC70F-9FBE-DBDF-2D18-59975EEBE8B4}"/>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Customers’ status Review</a:t>
            </a:r>
          </a:p>
        </p:txBody>
      </p:sp>
      <p:grpSp>
        <p:nvGrpSpPr>
          <p:cNvPr id="2" name="Group 1">
            <a:extLst>
              <a:ext uri="{FF2B5EF4-FFF2-40B4-BE49-F238E27FC236}">
                <a16:creationId xmlns:a16="http://schemas.microsoft.com/office/drawing/2014/main" id="{59A55F87-937A-AC02-38D0-3144AF188048}"/>
              </a:ext>
            </a:extLst>
          </p:cNvPr>
          <p:cNvGrpSpPr/>
          <p:nvPr/>
        </p:nvGrpSpPr>
        <p:grpSpPr>
          <a:xfrm>
            <a:off x="817283" y="181542"/>
            <a:ext cx="10536517" cy="287588"/>
            <a:chOff x="817283" y="181541"/>
            <a:chExt cx="6997995" cy="252001"/>
          </a:xfrm>
        </p:grpSpPr>
        <p:sp>
          <p:nvSpPr>
            <p:cNvPr id="3" name="Rectangle 2">
              <a:extLst>
                <a:ext uri="{FF2B5EF4-FFF2-40B4-BE49-F238E27FC236}">
                  <a16:creationId xmlns:a16="http://schemas.microsoft.com/office/drawing/2014/main" id="{96F9D92C-F720-8D7B-4029-EF3ADBE26851}"/>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4" name="Rectangle 3">
              <a:extLst>
                <a:ext uri="{FF2B5EF4-FFF2-40B4-BE49-F238E27FC236}">
                  <a16:creationId xmlns:a16="http://schemas.microsoft.com/office/drawing/2014/main" id="{EA19C1E9-C7AC-AB80-5148-C53FEA113667}"/>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6" name="Rectangle 5">
              <a:extLst>
                <a:ext uri="{FF2B5EF4-FFF2-40B4-BE49-F238E27FC236}">
                  <a16:creationId xmlns:a16="http://schemas.microsoft.com/office/drawing/2014/main" id="{ACB8F5BB-D4FF-D235-819E-F21C973FAC38}"/>
                </a:ext>
              </a:extLst>
            </p:cNvPr>
            <p:cNvSpPr/>
            <p:nvPr/>
          </p:nvSpPr>
          <p:spPr>
            <a:xfrm rot="10800000" flipV="1">
              <a:off x="4354613"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Findings</a:t>
              </a:r>
            </a:p>
          </p:txBody>
        </p:sp>
        <p:sp>
          <p:nvSpPr>
            <p:cNvPr id="7" name="Rectangle 6">
              <a:extLst>
                <a:ext uri="{FF2B5EF4-FFF2-40B4-BE49-F238E27FC236}">
                  <a16:creationId xmlns:a16="http://schemas.microsoft.com/office/drawing/2014/main" id="{C251222B-003F-24A0-FDC3-18F01FF6DF0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20" name="Rectangle 19">
            <a:extLst>
              <a:ext uri="{FF2B5EF4-FFF2-40B4-BE49-F238E27FC236}">
                <a16:creationId xmlns:a16="http://schemas.microsoft.com/office/drawing/2014/main" id="{3B7BE3FF-986E-4A27-52FD-5813E150DE43}"/>
              </a:ext>
            </a:extLst>
          </p:cNvPr>
          <p:cNvSpPr/>
          <p:nvPr/>
        </p:nvSpPr>
        <p:spPr>
          <a:xfrm>
            <a:off x="913801" y="2316902"/>
            <a:ext cx="10440000" cy="3975611"/>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solidFill>
                <a:schemeClr val="tx1"/>
              </a:solidFill>
            </a:endParaRPr>
          </a:p>
        </p:txBody>
      </p:sp>
      <p:sp>
        <p:nvSpPr>
          <p:cNvPr id="531" name="Google Shape;2074;p7">
            <a:extLst>
              <a:ext uri="{FF2B5EF4-FFF2-40B4-BE49-F238E27FC236}">
                <a16:creationId xmlns:a16="http://schemas.microsoft.com/office/drawing/2014/main" id="{D5467E9F-3109-050A-21BE-457FE21A3360}"/>
              </a:ext>
            </a:extLst>
          </p:cNvPr>
          <p:cNvSpPr/>
          <p:nvPr/>
        </p:nvSpPr>
        <p:spPr>
          <a:xfrm>
            <a:off x="936464" y="2072046"/>
            <a:ext cx="10440000" cy="229078"/>
          </a:xfrm>
          <a:prstGeom prst="rect">
            <a:avLst/>
          </a:prstGeom>
          <a:solidFill>
            <a:schemeClr val="tx1"/>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In-house models Review (1/2)</a:t>
            </a:r>
            <a:endParaRPr kumimoji="0" lang="en-GB" sz="140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06" name="Rectangle 505">
            <a:extLst>
              <a:ext uri="{FF2B5EF4-FFF2-40B4-BE49-F238E27FC236}">
                <a16:creationId xmlns:a16="http://schemas.microsoft.com/office/drawing/2014/main" id="{13D8018C-3B94-110B-015A-E701F42F518F}"/>
              </a:ext>
            </a:extLst>
          </p:cNvPr>
          <p:cNvSpPr/>
          <p:nvPr/>
        </p:nvSpPr>
        <p:spPr>
          <a:xfrm flipV="1">
            <a:off x="0" y="138434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508" name="Picture 507" descr="A black background with a black square&#10;&#10;Description automatically generated with medium confidence">
            <a:extLst>
              <a:ext uri="{FF2B5EF4-FFF2-40B4-BE49-F238E27FC236}">
                <a16:creationId xmlns:a16="http://schemas.microsoft.com/office/drawing/2014/main" id="{A3DCDE35-548C-04B4-2306-C9E2C727D721}"/>
              </a:ext>
            </a:extLst>
          </p:cNvPr>
          <p:cNvPicPr>
            <a:picLocks noChangeAspect="1"/>
          </p:cNvPicPr>
          <p:nvPr/>
        </p:nvPicPr>
        <p:blipFill>
          <a:blip r:embed="rId7"/>
          <a:stretch>
            <a:fillRect/>
          </a:stretch>
        </p:blipFill>
        <p:spPr>
          <a:xfrm>
            <a:off x="13269661" y="652802"/>
            <a:ext cx="568724" cy="568724"/>
          </a:xfrm>
          <a:prstGeom prst="rect">
            <a:avLst/>
          </a:prstGeom>
        </p:spPr>
      </p:pic>
      <p:grpSp>
        <p:nvGrpSpPr>
          <p:cNvPr id="12" name="Group 11">
            <a:extLst>
              <a:ext uri="{FF2B5EF4-FFF2-40B4-BE49-F238E27FC236}">
                <a16:creationId xmlns:a16="http://schemas.microsoft.com/office/drawing/2014/main" id="{1DF5675F-795A-1752-9493-FC4FD267588A}"/>
              </a:ext>
            </a:extLst>
          </p:cNvPr>
          <p:cNvGrpSpPr/>
          <p:nvPr/>
        </p:nvGrpSpPr>
        <p:grpSpPr>
          <a:xfrm>
            <a:off x="12482873" y="1891961"/>
            <a:ext cx="3328071" cy="2019639"/>
            <a:chOff x="6813306" y="6913059"/>
            <a:chExt cx="5460462" cy="2019639"/>
          </a:xfrm>
        </p:grpSpPr>
        <p:sp>
          <p:nvSpPr>
            <p:cNvPr id="537" name="TextBox 536">
              <a:extLst>
                <a:ext uri="{FF2B5EF4-FFF2-40B4-BE49-F238E27FC236}">
                  <a16:creationId xmlns:a16="http://schemas.microsoft.com/office/drawing/2014/main" id="{034921BE-2C90-2B6C-01C3-A0CDA3B43A2B}"/>
                </a:ext>
              </a:extLst>
            </p:cNvPr>
            <p:cNvSpPr txBox="1"/>
            <p:nvPr/>
          </p:nvSpPr>
          <p:spPr>
            <a:xfrm>
              <a:off x="8690576" y="6913059"/>
              <a:ext cx="3424874" cy="923330"/>
            </a:xfrm>
            <a:prstGeom prst="rect">
              <a:avLst/>
            </a:prstGeom>
            <a:noFill/>
          </p:spPr>
          <p:txBody>
            <a:bodyPr wrap="square">
              <a:spAutoFit/>
            </a:bodyPr>
            <a:lstStyle/>
            <a:p>
              <a:r>
                <a:rPr lang="en-GB" sz="900" b="0" i="0">
                  <a:solidFill>
                    <a:srgbClr val="374151"/>
                  </a:solidFill>
                  <a:effectLst/>
                  <a:highlight>
                    <a:srgbClr val="FFFFFF"/>
                  </a:highlight>
                  <a:latin typeface="Söhne"/>
                </a:rPr>
                <a:t>Given that it is more critical to identify customers who are likely to churn (minimizing false negatives), you should prioritize metrics that focus on recall or sensitivity. Precision-recall course</a:t>
              </a:r>
            </a:p>
            <a:p>
              <a:endParaRPr lang="en-GB" sz="900">
                <a:highlight>
                  <a:srgbClr val="FFFFFF"/>
                </a:highlight>
              </a:endParaRPr>
            </a:p>
          </p:txBody>
        </p:sp>
        <p:pic>
          <p:nvPicPr>
            <p:cNvPr id="541" name="Picture 540">
              <a:extLst>
                <a:ext uri="{FF2B5EF4-FFF2-40B4-BE49-F238E27FC236}">
                  <a16:creationId xmlns:a16="http://schemas.microsoft.com/office/drawing/2014/main" id="{ABB96498-36E4-32D2-B317-279CD57D3475}"/>
                </a:ext>
              </a:extLst>
            </p:cNvPr>
            <p:cNvPicPr>
              <a:picLocks noChangeAspect="1"/>
            </p:cNvPicPr>
            <p:nvPr/>
          </p:nvPicPr>
          <p:blipFill>
            <a:blip r:embed="rId8"/>
            <a:stretch>
              <a:fillRect/>
            </a:stretch>
          </p:blipFill>
          <p:spPr>
            <a:xfrm>
              <a:off x="6813306" y="7528271"/>
              <a:ext cx="5460462" cy="1404427"/>
            </a:xfrm>
            <a:prstGeom prst="rect">
              <a:avLst/>
            </a:prstGeom>
            <a:ln w="57150">
              <a:solidFill>
                <a:schemeClr val="bg1"/>
              </a:solidFill>
            </a:ln>
          </p:spPr>
        </p:pic>
      </p:grpSp>
      <p:sp>
        <p:nvSpPr>
          <p:cNvPr id="9" name="Google Shape;2074;p7">
            <a:extLst>
              <a:ext uri="{FF2B5EF4-FFF2-40B4-BE49-F238E27FC236}">
                <a16:creationId xmlns:a16="http://schemas.microsoft.com/office/drawing/2014/main" id="{CA7524DC-EFFD-736D-A35C-799DE5DBFB7D}"/>
              </a:ext>
            </a:extLst>
          </p:cNvPr>
          <p:cNvSpPr/>
          <p:nvPr/>
        </p:nvSpPr>
        <p:spPr>
          <a:xfrm>
            <a:off x="973035" y="2363332"/>
            <a:ext cx="10360100" cy="249954"/>
          </a:xfrm>
          <a:prstGeom prst="rect">
            <a:avLst/>
          </a:prstGeom>
          <a:solidFill>
            <a:srgbClr val="97AA22"/>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Churn Score</a:t>
            </a:r>
            <a:endParaRPr kumimoji="0" lang="en-GB" sz="140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 name="TextBox 14">
            <a:extLst>
              <a:ext uri="{FF2B5EF4-FFF2-40B4-BE49-F238E27FC236}">
                <a16:creationId xmlns:a16="http://schemas.microsoft.com/office/drawing/2014/main" id="{42253F84-35C9-99FB-1C1E-01F84946942C}"/>
              </a:ext>
            </a:extLst>
          </p:cNvPr>
          <p:cNvSpPr txBox="1"/>
          <p:nvPr/>
        </p:nvSpPr>
        <p:spPr>
          <a:xfrm>
            <a:off x="13554023" y="3848043"/>
            <a:ext cx="2087410" cy="846386"/>
          </a:xfrm>
          <a:prstGeom prst="rect">
            <a:avLst/>
          </a:prstGeom>
          <a:solidFill>
            <a:schemeClr val="bg1"/>
          </a:solidFill>
        </p:spPr>
        <p:txBody>
          <a:bodyPr wrap="square">
            <a:spAutoFit/>
          </a:bodyPr>
          <a:lstStyle/>
          <a:p>
            <a:r>
              <a:rPr lang="en-GB" sz="700" b="1" i="0">
                <a:solidFill>
                  <a:srgbClr val="374151"/>
                </a:solidFill>
                <a:effectLst/>
                <a:latin typeface="Söhne"/>
              </a:rPr>
              <a:t>Optimal threshold:</a:t>
            </a:r>
          </a:p>
          <a:p>
            <a:r>
              <a:rPr lang="en-GB" sz="700" b="0" i="0">
                <a:solidFill>
                  <a:srgbClr val="374151"/>
                </a:solidFill>
                <a:effectLst/>
                <a:latin typeface="Söhne"/>
              </a:rPr>
              <a:t>it's the point where the model is good at identifying positive instances (high recall) and is also accurate when it predicts positive instances (high precision).</a:t>
            </a:r>
          </a:p>
          <a:p>
            <a:endParaRPr lang="en-GB" sz="700">
              <a:solidFill>
                <a:srgbClr val="374151"/>
              </a:solidFill>
              <a:latin typeface="Söhne"/>
            </a:endParaRPr>
          </a:p>
          <a:p>
            <a:r>
              <a:rPr lang="en-GB" sz="700" b="0" i="0">
                <a:solidFill>
                  <a:srgbClr val="374151"/>
                </a:solidFill>
                <a:effectLst/>
                <a:latin typeface="Söhne"/>
              </a:rPr>
              <a:t>This is the point where the trade-off between precision and recall is considered balanced.</a:t>
            </a:r>
          </a:p>
        </p:txBody>
      </p:sp>
      <p:sp>
        <p:nvSpPr>
          <p:cNvPr id="559" name="Content Placeholder 2">
            <a:extLst>
              <a:ext uri="{FF2B5EF4-FFF2-40B4-BE49-F238E27FC236}">
                <a16:creationId xmlns:a16="http://schemas.microsoft.com/office/drawing/2014/main" id="{4E111203-2F3C-D244-3624-04B0FF1E5A33}"/>
              </a:ext>
            </a:extLst>
          </p:cNvPr>
          <p:cNvSpPr txBox="1">
            <a:spLocks/>
          </p:cNvSpPr>
          <p:nvPr/>
        </p:nvSpPr>
        <p:spPr>
          <a:xfrm>
            <a:off x="8364354" y="2772582"/>
            <a:ext cx="2968781" cy="42939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b="1">
                <a:latin typeface="Arial" panose="020B0604020202020204" pitchFamily="34" charset="0"/>
                <a:cs typeface="Arial" panose="020B0604020202020204" pitchFamily="34" charset="0"/>
              </a:rPr>
              <a:t>Churn score vs. Churn label</a:t>
            </a:r>
          </a:p>
          <a:p>
            <a:pPr marL="0" indent="0">
              <a:spcBef>
                <a:spcPts val="300"/>
              </a:spcBef>
              <a:buFont typeface="Arial" panose="020B0604020202020204" pitchFamily="34" charset="0"/>
              <a:buNone/>
            </a:pPr>
            <a:r>
              <a:rPr lang="en-GB" sz="1000">
                <a:latin typeface="Arial" panose="020B0604020202020204" pitchFamily="34" charset="0"/>
                <a:cs typeface="Arial" panose="020B0604020202020204" pitchFamily="34" charset="0"/>
              </a:rPr>
              <a:t>(each point is a client)</a:t>
            </a:r>
          </a:p>
        </p:txBody>
      </p:sp>
      <p:pic>
        <p:nvPicPr>
          <p:cNvPr id="27" name="Picture 26">
            <a:extLst>
              <a:ext uri="{FF2B5EF4-FFF2-40B4-BE49-F238E27FC236}">
                <a16:creationId xmlns:a16="http://schemas.microsoft.com/office/drawing/2014/main" id="{0A5AF70C-7FE6-FB1E-0EFE-EF575F8B198D}"/>
              </a:ext>
            </a:extLst>
          </p:cNvPr>
          <p:cNvPicPr>
            <a:picLocks noChangeAspect="1"/>
          </p:cNvPicPr>
          <p:nvPr/>
        </p:nvPicPr>
        <p:blipFill rotWithShape="1">
          <a:blip r:embed="rId9"/>
          <a:srcRect l="1657" t="6801"/>
          <a:stretch/>
        </p:blipFill>
        <p:spPr>
          <a:xfrm>
            <a:off x="8276925" y="3265811"/>
            <a:ext cx="3018269" cy="2802795"/>
          </a:xfrm>
          <a:prstGeom prst="rect">
            <a:avLst/>
          </a:prstGeom>
        </p:spPr>
      </p:pic>
      <p:sp>
        <p:nvSpPr>
          <p:cNvPr id="234" name="Content Placeholder 2">
            <a:extLst>
              <a:ext uri="{FF2B5EF4-FFF2-40B4-BE49-F238E27FC236}">
                <a16:creationId xmlns:a16="http://schemas.microsoft.com/office/drawing/2014/main" id="{372CB135-0E53-C337-04F9-CA041386A3AB}"/>
              </a:ext>
            </a:extLst>
          </p:cNvPr>
          <p:cNvSpPr txBox="1">
            <a:spLocks/>
          </p:cNvSpPr>
          <p:nvPr/>
        </p:nvSpPr>
        <p:spPr>
          <a:xfrm>
            <a:off x="5056433" y="2772582"/>
            <a:ext cx="2594214" cy="42939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b="1">
                <a:latin typeface="Arial" panose="020B0604020202020204" pitchFamily="34" charset="0"/>
                <a:cs typeface="Arial" panose="020B0604020202020204" pitchFamily="34" charset="0"/>
              </a:rPr>
              <a:t>Finding the optimal threshold</a:t>
            </a:r>
          </a:p>
          <a:p>
            <a:pPr marL="0" indent="0">
              <a:spcBef>
                <a:spcPts val="300"/>
              </a:spcBef>
              <a:buFont typeface="Arial" panose="020B0604020202020204" pitchFamily="34" charset="0"/>
              <a:buNone/>
            </a:pPr>
            <a:r>
              <a:rPr lang="en-GB" sz="1000">
                <a:latin typeface="Arial" panose="020B0604020202020204" pitchFamily="34" charset="0"/>
                <a:cs typeface="Arial" panose="020B0604020202020204" pitchFamily="34" charset="0"/>
              </a:rPr>
              <a:t>(Precision-Recall Curve)</a:t>
            </a:r>
          </a:p>
        </p:txBody>
      </p:sp>
      <p:grpSp>
        <p:nvGrpSpPr>
          <p:cNvPr id="232" name="Group 231">
            <a:extLst>
              <a:ext uri="{FF2B5EF4-FFF2-40B4-BE49-F238E27FC236}">
                <a16:creationId xmlns:a16="http://schemas.microsoft.com/office/drawing/2014/main" id="{5DF8F507-54AA-0434-80B5-46D2FC514933}"/>
              </a:ext>
            </a:extLst>
          </p:cNvPr>
          <p:cNvGrpSpPr/>
          <p:nvPr/>
        </p:nvGrpSpPr>
        <p:grpSpPr>
          <a:xfrm>
            <a:off x="1005256" y="2659716"/>
            <a:ext cx="3948833" cy="3508343"/>
            <a:chOff x="7726932" y="2671574"/>
            <a:chExt cx="3530702" cy="3176393"/>
          </a:xfrm>
        </p:grpSpPr>
        <p:grpSp>
          <p:nvGrpSpPr>
            <p:cNvPr id="8" name="Group 7">
              <a:extLst>
                <a:ext uri="{FF2B5EF4-FFF2-40B4-BE49-F238E27FC236}">
                  <a16:creationId xmlns:a16="http://schemas.microsoft.com/office/drawing/2014/main" id="{EE54DA51-D410-C51F-74B9-D4EC1AAD21F0}"/>
                </a:ext>
              </a:extLst>
            </p:cNvPr>
            <p:cNvGrpSpPr/>
            <p:nvPr/>
          </p:nvGrpSpPr>
          <p:grpSpPr>
            <a:xfrm>
              <a:off x="7774911" y="3150211"/>
              <a:ext cx="3482723" cy="2697756"/>
              <a:chOff x="7605699" y="3452403"/>
              <a:chExt cx="3482723" cy="2697756"/>
            </a:xfrm>
          </p:grpSpPr>
          <p:sp>
            <p:nvSpPr>
              <p:cNvPr id="17" name="Google Shape;2074;p7">
                <a:extLst>
                  <a:ext uri="{FF2B5EF4-FFF2-40B4-BE49-F238E27FC236}">
                    <a16:creationId xmlns:a16="http://schemas.microsoft.com/office/drawing/2014/main" id="{BBEA0B21-1013-D214-2166-96555C4C6C14}"/>
                  </a:ext>
                </a:extLst>
              </p:cNvPr>
              <p:cNvSpPr/>
              <p:nvPr/>
            </p:nvSpPr>
            <p:spPr>
              <a:xfrm>
                <a:off x="7948427" y="5885843"/>
                <a:ext cx="3139995" cy="264316"/>
              </a:xfrm>
              <a:prstGeom prst="rect">
                <a:avLst/>
              </a:prstGeom>
              <a:solidFill>
                <a:schemeClr val="bg1">
                  <a:lumMod val="95000"/>
                </a:schemeClr>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100" i="0" u="none" strike="noStrike" kern="1200" cap="none" spc="0" normalizeH="0" baseline="0" noProof="0">
                    <a:ln>
                      <a:noFill/>
                    </a:ln>
                    <a:effectLst/>
                    <a:uLnTx/>
                    <a:uFillTx/>
                    <a:latin typeface="Arial"/>
                    <a:ea typeface="Arial"/>
                    <a:cs typeface="Arial"/>
                    <a:sym typeface="Arial"/>
                  </a:rPr>
                  <a:t>Actual</a:t>
                </a:r>
              </a:p>
            </p:txBody>
          </p:sp>
          <p:sp>
            <p:nvSpPr>
              <p:cNvPr id="18" name="Google Shape;2074;p7">
                <a:extLst>
                  <a:ext uri="{FF2B5EF4-FFF2-40B4-BE49-F238E27FC236}">
                    <a16:creationId xmlns:a16="http://schemas.microsoft.com/office/drawing/2014/main" id="{886D8645-B224-FF60-FBDD-C3B0F45C29B5}"/>
                  </a:ext>
                </a:extLst>
              </p:cNvPr>
              <p:cNvSpPr/>
              <p:nvPr/>
            </p:nvSpPr>
            <p:spPr>
              <a:xfrm rot="16200000">
                <a:off x="6554882" y="4503220"/>
                <a:ext cx="2364433" cy="262800"/>
              </a:xfrm>
              <a:prstGeom prst="rect">
                <a:avLst/>
              </a:prstGeom>
              <a:solidFill>
                <a:schemeClr val="bg1">
                  <a:lumMod val="95000"/>
                </a:schemeClr>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100" i="0" u="none" strike="noStrike" kern="1200" cap="none" spc="0" normalizeH="0" baseline="0" noProof="0">
                    <a:ln>
                      <a:noFill/>
                    </a:ln>
                    <a:effectLst/>
                    <a:uLnTx/>
                    <a:uFillTx/>
                    <a:latin typeface="Arial"/>
                    <a:ea typeface="Arial"/>
                    <a:cs typeface="Arial"/>
                    <a:sym typeface="Arial"/>
                  </a:rPr>
                  <a:t>Predicted</a:t>
                </a:r>
              </a:p>
            </p:txBody>
          </p:sp>
        </p:grpSp>
        <p:sp>
          <p:nvSpPr>
            <p:cNvPr id="11" name="Content Placeholder 2">
              <a:extLst>
                <a:ext uri="{FF2B5EF4-FFF2-40B4-BE49-F238E27FC236}">
                  <a16:creationId xmlns:a16="http://schemas.microsoft.com/office/drawing/2014/main" id="{F97EC085-E052-7B62-86F4-071FD2FA61E8}"/>
                </a:ext>
              </a:extLst>
            </p:cNvPr>
            <p:cNvSpPr txBox="1">
              <a:spLocks/>
            </p:cNvSpPr>
            <p:nvPr/>
          </p:nvSpPr>
          <p:spPr>
            <a:xfrm>
              <a:off x="7726932" y="2671574"/>
              <a:ext cx="2594214" cy="42939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b="1">
                  <a:latin typeface="Arial" panose="020B0604020202020204" pitchFamily="34" charset="0"/>
                  <a:cs typeface="Arial" panose="020B0604020202020204" pitchFamily="34" charset="0"/>
                </a:rPr>
                <a:t>Confusion matrix</a:t>
              </a:r>
            </a:p>
            <a:p>
              <a:pPr marL="0" indent="0">
                <a:spcBef>
                  <a:spcPts val="0"/>
                </a:spcBef>
                <a:buNone/>
              </a:pPr>
              <a:r>
                <a:rPr lang="en-GB" sz="1000">
                  <a:latin typeface="Arial" panose="020B0604020202020204" pitchFamily="34" charset="0"/>
                  <a:cs typeface="Arial" panose="020B0604020202020204" pitchFamily="34" charset="0"/>
                </a:rPr>
                <a:t>(# of clients)</a:t>
              </a:r>
            </a:p>
            <a:p>
              <a:pPr marL="0" indent="0">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pic>
          <p:nvPicPr>
            <p:cNvPr id="228" name="Picture 227">
              <a:extLst>
                <a:ext uri="{FF2B5EF4-FFF2-40B4-BE49-F238E27FC236}">
                  <a16:creationId xmlns:a16="http://schemas.microsoft.com/office/drawing/2014/main" id="{6DDCEE80-FE1A-D5A0-E9FD-C412988AA591}"/>
                </a:ext>
              </a:extLst>
            </p:cNvPr>
            <p:cNvPicPr>
              <a:picLocks noChangeAspect="1"/>
            </p:cNvPicPr>
            <p:nvPr/>
          </p:nvPicPr>
          <p:blipFill>
            <a:blip r:embed="rId10"/>
            <a:stretch>
              <a:fillRect/>
            </a:stretch>
          </p:blipFill>
          <p:spPr>
            <a:xfrm>
              <a:off x="8117639" y="3159648"/>
              <a:ext cx="3139995" cy="2354996"/>
            </a:xfrm>
            <a:prstGeom prst="rect">
              <a:avLst/>
            </a:prstGeom>
          </p:spPr>
        </p:pic>
        <p:sp>
          <p:nvSpPr>
            <p:cNvPr id="230" name="Oval 229">
              <a:extLst>
                <a:ext uri="{FF2B5EF4-FFF2-40B4-BE49-F238E27FC236}">
                  <a16:creationId xmlns:a16="http://schemas.microsoft.com/office/drawing/2014/main" id="{8031EBD8-7E24-8F6E-1CBE-2D575B0EEFDC}"/>
                </a:ext>
              </a:extLst>
            </p:cNvPr>
            <p:cNvSpPr/>
            <p:nvPr/>
          </p:nvSpPr>
          <p:spPr>
            <a:xfrm>
              <a:off x="9966446" y="3610361"/>
              <a:ext cx="806183" cy="48768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Google Shape;2074;p7">
              <a:extLst>
                <a:ext uri="{FF2B5EF4-FFF2-40B4-BE49-F238E27FC236}">
                  <a16:creationId xmlns:a16="http://schemas.microsoft.com/office/drawing/2014/main" id="{D8B9CCC8-5338-8DAB-3ABB-B2BE8E4031CA}"/>
                </a:ext>
              </a:extLst>
            </p:cNvPr>
            <p:cNvSpPr/>
            <p:nvPr/>
          </p:nvSpPr>
          <p:spPr>
            <a:xfrm>
              <a:off x="9819793" y="4143658"/>
              <a:ext cx="1054608" cy="191596"/>
            </a:xfrm>
            <a:prstGeom prst="rect">
              <a:avLst/>
            </a:prstGeom>
            <a:noFill/>
            <a:ln w="12700" cap="flat" cmpd="sng">
              <a:no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100" b="1" i="0" u="none" strike="noStrike" kern="1200" cap="none" spc="0" normalizeH="0" baseline="0" noProof="0">
                  <a:ln>
                    <a:noFill/>
                  </a:ln>
                  <a:solidFill>
                    <a:srgbClr val="C00000"/>
                  </a:solidFill>
                  <a:effectLst/>
                  <a:uLnTx/>
                  <a:uFillTx/>
                  <a:latin typeface="Arial"/>
                  <a:ea typeface="Arial"/>
                  <a:cs typeface="Arial"/>
                  <a:sym typeface="Arial"/>
                </a:rPr>
                <a:t>minimize</a:t>
              </a:r>
            </a:p>
          </p:txBody>
        </p:sp>
      </p:grpSp>
      <p:grpSp>
        <p:nvGrpSpPr>
          <p:cNvPr id="257" name="Group 256">
            <a:extLst>
              <a:ext uri="{FF2B5EF4-FFF2-40B4-BE49-F238E27FC236}">
                <a16:creationId xmlns:a16="http://schemas.microsoft.com/office/drawing/2014/main" id="{43C37362-CBAD-6228-63EE-2A8877241814}"/>
              </a:ext>
            </a:extLst>
          </p:cNvPr>
          <p:cNvGrpSpPr/>
          <p:nvPr/>
        </p:nvGrpSpPr>
        <p:grpSpPr>
          <a:xfrm>
            <a:off x="5039500" y="3265811"/>
            <a:ext cx="3103473" cy="2696562"/>
            <a:chOff x="5039500" y="3265811"/>
            <a:chExt cx="3103473" cy="2696562"/>
          </a:xfrm>
        </p:grpSpPr>
        <p:pic>
          <p:nvPicPr>
            <p:cNvPr id="24" name="Picture 23">
              <a:extLst>
                <a:ext uri="{FF2B5EF4-FFF2-40B4-BE49-F238E27FC236}">
                  <a16:creationId xmlns:a16="http://schemas.microsoft.com/office/drawing/2014/main" id="{0DE5C1F8-E33E-F471-E22A-DD9258466B6E}"/>
                </a:ext>
              </a:extLst>
            </p:cNvPr>
            <p:cNvPicPr>
              <a:picLocks noChangeAspect="1"/>
            </p:cNvPicPr>
            <p:nvPr/>
          </p:nvPicPr>
          <p:blipFill rotWithShape="1">
            <a:blip r:embed="rId11"/>
            <a:srcRect t="7834"/>
            <a:stretch/>
          </p:blipFill>
          <p:spPr>
            <a:xfrm>
              <a:off x="5088041" y="3322766"/>
              <a:ext cx="3054932" cy="2639607"/>
            </a:xfrm>
            <a:prstGeom prst="rect">
              <a:avLst/>
            </a:prstGeom>
          </p:spPr>
        </p:pic>
        <p:sp>
          <p:nvSpPr>
            <p:cNvPr id="235" name="Content Placeholder 2">
              <a:extLst>
                <a:ext uri="{FF2B5EF4-FFF2-40B4-BE49-F238E27FC236}">
                  <a16:creationId xmlns:a16="http://schemas.microsoft.com/office/drawing/2014/main" id="{0A4320AA-CFE0-35BA-499B-04701CCFB3EC}"/>
                </a:ext>
              </a:extLst>
            </p:cNvPr>
            <p:cNvSpPr txBox="1">
              <a:spLocks/>
            </p:cNvSpPr>
            <p:nvPr/>
          </p:nvSpPr>
          <p:spPr>
            <a:xfrm rot="16200000">
              <a:off x="3966390" y="4338921"/>
              <a:ext cx="2356056" cy="209836"/>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Precision</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sp>
          <p:nvSpPr>
            <p:cNvPr id="237" name="Content Placeholder 2">
              <a:extLst>
                <a:ext uri="{FF2B5EF4-FFF2-40B4-BE49-F238E27FC236}">
                  <a16:creationId xmlns:a16="http://schemas.microsoft.com/office/drawing/2014/main" id="{BC26EE64-9574-20F6-6088-8720040DC92B}"/>
                </a:ext>
              </a:extLst>
            </p:cNvPr>
            <p:cNvSpPr txBox="1">
              <a:spLocks/>
            </p:cNvSpPr>
            <p:nvPr/>
          </p:nvSpPr>
          <p:spPr>
            <a:xfrm>
              <a:off x="5622402" y="5752537"/>
              <a:ext cx="2356056" cy="209836"/>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Recall (Sensitivity)</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grpSp>
      <p:grpSp>
        <p:nvGrpSpPr>
          <p:cNvPr id="256" name="Group 255">
            <a:extLst>
              <a:ext uri="{FF2B5EF4-FFF2-40B4-BE49-F238E27FC236}">
                <a16:creationId xmlns:a16="http://schemas.microsoft.com/office/drawing/2014/main" id="{76C9C3A1-12DB-96E8-23C4-D0AFE2BF1510}"/>
              </a:ext>
            </a:extLst>
          </p:cNvPr>
          <p:cNvGrpSpPr/>
          <p:nvPr/>
        </p:nvGrpSpPr>
        <p:grpSpPr>
          <a:xfrm>
            <a:off x="8278985" y="3217752"/>
            <a:ext cx="3047588" cy="2751395"/>
            <a:chOff x="8278985" y="3217752"/>
            <a:chExt cx="3047588" cy="2751395"/>
          </a:xfrm>
        </p:grpSpPr>
        <p:sp>
          <p:nvSpPr>
            <p:cNvPr id="239" name="Content Placeholder 2">
              <a:extLst>
                <a:ext uri="{FF2B5EF4-FFF2-40B4-BE49-F238E27FC236}">
                  <a16:creationId xmlns:a16="http://schemas.microsoft.com/office/drawing/2014/main" id="{22738D13-4392-1569-030A-48300486B7C5}"/>
                </a:ext>
              </a:extLst>
            </p:cNvPr>
            <p:cNvSpPr txBox="1">
              <a:spLocks/>
            </p:cNvSpPr>
            <p:nvPr/>
          </p:nvSpPr>
          <p:spPr>
            <a:xfrm>
              <a:off x="8575083" y="5759311"/>
              <a:ext cx="2654863" cy="209836"/>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Churn Score (0-100)</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sp>
          <p:nvSpPr>
            <p:cNvPr id="242" name="Content Placeholder 2">
              <a:extLst>
                <a:ext uri="{FF2B5EF4-FFF2-40B4-BE49-F238E27FC236}">
                  <a16:creationId xmlns:a16="http://schemas.microsoft.com/office/drawing/2014/main" id="{3FAB69DA-72B5-6324-9ED0-747134A69434}"/>
                </a:ext>
              </a:extLst>
            </p:cNvPr>
            <p:cNvSpPr txBox="1">
              <a:spLocks/>
            </p:cNvSpPr>
            <p:nvPr/>
          </p:nvSpPr>
          <p:spPr>
            <a:xfrm>
              <a:off x="8884964" y="5569010"/>
              <a:ext cx="400846" cy="2207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20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43" name="Content Placeholder 2">
              <a:extLst>
                <a:ext uri="{FF2B5EF4-FFF2-40B4-BE49-F238E27FC236}">
                  <a16:creationId xmlns:a16="http://schemas.microsoft.com/office/drawing/2014/main" id="{20AC87A8-3105-E055-1EC4-6F9F5E9A7413}"/>
                </a:ext>
              </a:extLst>
            </p:cNvPr>
            <p:cNvSpPr txBox="1">
              <a:spLocks/>
            </p:cNvSpPr>
            <p:nvPr/>
          </p:nvSpPr>
          <p:spPr>
            <a:xfrm>
              <a:off x="9395268" y="5569010"/>
              <a:ext cx="400846" cy="2207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40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44" name="Content Placeholder 2">
              <a:extLst>
                <a:ext uri="{FF2B5EF4-FFF2-40B4-BE49-F238E27FC236}">
                  <a16:creationId xmlns:a16="http://schemas.microsoft.com/office/drawing/2014/main" id="{7E732A53-8406-D2A4-8463-4EB47FDD5A1B}"/>
                </a:ext>
              </a:extLst>
            </p:cNvPr>
            <p:cNvSpPr txBox="1">
              <a:spLocks/>
            </p:cNvSpPr>
            <p:nvPr/>
          </p:nvSpPr>
          <p:spPr>
            <a:xfrm>
              <a:off x="9929551" y="5569010"/>
              <a:ext cx="400846" cy="2207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60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45" name="Content Placeholder 2">
              <a:extLst>
                <a:ext uri="{FF2B5EF4-FFF2-40B4-BE49-F238E27FC236}">
                  <a16:creationId xmlns:a16="http://schemas.microsoft.com/office/drawing/2014/main" id="{68197C86-C166-5F83-D74B-125EB7F0FB99}"/>
                </a:ext>
              </a:extLst>
            </p:cNvPr>
            <p:cNvSpPr txBox="1">
              <a:spLocks/>
            </p:cNvSpPr>
            <p:nvPr/>
          </p:nvSpPr>
          <p:spPr>
            <a:xfrm>
              <a:off x="10428132" y="5569010"/>
              <a:ext cx="400846" cy="2207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80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46" name="Content Placeholder 2">
              <a:extLst>
                <a:ext uri="{FF2B5EF4-FFF2-40B4-BE49-F238E27FC236}">
                  <a16:creationId xmlns:a16="http://schemas.microsoft.com/office/drawing/2014/main" id="{231806B4-7828-4C28-421C-31E82769E61E}"/>
                </a:ext>
              </a:extLst>
            </p:cNvPr>
            <p:cNvSpPr txBox="1">
              <a:spLocks/>
            </p:cNvSpPr>
            <p:nvPr/>
          </p:nvSpPr>
          <p:spPr>
            <a:xfrm>
              <a:off x="10877352" y="5569010"/>
              <a:ext cx="449221" cy="2207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100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49" name="Content Placeholder 2">
              <a:extLst>
                <a:ext uri="{FF2B5EF4-FFF2-40B4-BE49-F238E27FC236}">
                  <a16:creationId xmlns:a16="http://schemas.microsoft.com/office/drawing/2014/main" id="{6580D9F2-1CF3-7CB0-8CD5-D152B5D3FA59}"/>
                </a:ext>
              </a:extLst>
            </p:cNvPr>
            <p:cNvSpPr txBox="1">
              <a:spLocks/>
            </p:cNvSpPr>
            <p:nvPr/>
          </p:nvSpPr>
          <p:spPr>
            <a:xfrm>
              <a:off x="8371370" y="4872962"/>
              <a:ext cx="122390" cy="2207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54" name="Content Placeholder 2">
              <a:extLst>
                <a:ext uri="{FF2B5EF4-FFF2-40B4-BE49-F238E27FC236}">
                  <a16:creationId xmlns:a16="http://schemas.microsoft.com/office/drawing/2014/main" id="{87E31FF6-D7B2-8BCC-D126-16DF2DD65CC0}"/>
                </a:ext>
              </a:extLst>
            </p:cNvPr>
            <p:cNvSpPr txBox="1">
              <a:spLocks/>
            </p:cNvSpPr>
            <p:nvPr/>
          </p:nvSpPr>
          <p:spPr>
            <a:xfrm rot="16200000">
              <a:off x="7791846" y="4279428"/>
              <a:ext cx="1143874" cy="169595"/>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Churn Label</a:t>
              </a:r>
              <a:endParaRPr lang="en-GB" sz="1000">
                <a:latin typeface="Arial" panose="020B0604020202020204" pitchFamily="34" charset="0"/>
                <a:cs typeface="Arial" panose="020B0604020202020204" pitchFamily="34" charset="0"/>
              </a:endParaRPr>
            </a:p>
          </p:txBody>
        </p:sp>
        <p:sp>
          <p:nvSpPr>
            <p:cNvPr id="248" name="Content Placeholder 2">
              <a:extLst>
                <a:ext uri="{FF2B5EF4-FFF2-40B4-BE49-F238E27FC236}">
                  <a16:creationId xmlns:a16="http://schemas.microsoft.com/office/drawing/2014/main" id="{AC8A95EC-D213-2627-A4C4-A1D82D0F3FB7}"/>
                </a:ext>
              </a:extLst>
            </p:cNvPr>
            <p:cNvSpPr txBox="1">
              <a:spLocks/>
            </p:cNvSpPr>
            <p:nvPr/>
          </p:nvSpPr>
          <p:spPr>
            <a:xfrm>
              <a:off x="8395736" y="3741823"/>
              <a:ext cx="169596" cy="216000"/>
            </a:xfrm>
            <a:prstGeom prst="rect">
              <a:avLst/>
            </a:prstGeom>
            <a:solidFill>
              <a:schemeClr val="bg1"/>
            </a:solid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1</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52" name="Content Placeholder 2">
              <a:extLst>
                <a:ext uri="{FF2B5EF4-FFF2-40B4-BE49-F238E27FC236}">
                  <a16:creationId xmlns:a16="http://schemas.microsoft.com/office/drawing/2014/main" id="{BB08BAAA-C33C-DB13-1A7C-98EED0C428E5}"/>
                </a:ext>
              </a:extLst>
            </p:cNvPr>
            <p:cNvSpPr txBox="1">
              <a:spLocks/>
            </p:cNvSpPr>
            <p:nvPr/>
          </p:nvSpPr>
          <p:spPr>
            <a:xfrm>
              <a:off x="8382637" y="4883277"/>
              <a:ext cx="182695" cy="216000"/>
            </a:xfrm>
            <a:prstGeom prst="rect">
              <a:avLst/>
            </a:prstGeom>
            <a:solidFill>
              <a:schemeClr val="bg1"/>
            </a:solid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900">
                  <a:latin typeface="Arial" panose="020B0604020202020204" pitchFamily="34" charset="0"/>
                  <a:cs typeface="Arial" panose="020B0604020202020204" pitchFamily="34" charset="0"/>
                </a:rPr>
                <a:t>0</a:t>
              </a:r>
              <a:endParaRPr lang="en-GB" sz="6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sp>
          <p:nvSpPr>
            <p:cNvPr id="255" name="Content Placeholder 2">
              <a:extLst>
                <a:ext uri="{FF2B5EF4-FFF2-40B4-BE49-F238E27FC236}">
                  <a16:creationId xmlns:a16="http://schemas.microsoft.com/office/drawing/2014/main" id="{05DD5078-7071-861D-70C8-36507F64D195}"/>
                </a:ext>
              </a:extLst>
            </p:cNvPr>
            <p:cNvSpPr txBox="1">
              <a:spLocks/>
            </p:cNvSpPr>
            <p:nvPr/>
          </p:nvSpPr>
          <p:spPr>
            <a:xfrm>
              <a:off x="8884964" y="3217752"/>
              <a:ext cx="2016424" cy="96175"/>
            </a:xfrm>
            <a:prstGeom prst="rect">
              <a:avLst/>
            </a:prstGeom>
            <a:solidFill>
              <a:schemeClr val="bg1"/>
            </a:solid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GB" sz="600">
                <a:latin typeface="Arial" panose="020B0604020202020204" pitchFamily="34" charset="0"/>
                <a:cs typeface="Arial" panose="020B0604020202020204" pitchFamily="34" charset="0"/>
              </a:endParaRPr>
            </a:p>
          </p:txBody>
        </p:sp>
      </p:grpSp>
      <p:sp>
        <p:nvSpPr>
          <p:cNvPr id="258" name="Rectangle 257">
            <a:extLst>
              <a:ext uri="{FF2B5EF4-FFF2-40B4-BE49-F238E27FC236}">
                <a16:creationId xmlns:a16="http://schemas.microsoft.com/office/drawing/2014/main" id="{0700971A-9725-BE92-39B8-2B65768D87BF}"/>
              </a:ext>
            </a:extLst>
          </p:cNvPr>
          <p:cNvSpPr/>
          <p:nvPr/>
        </p:nvSpPr>
        <p:spPr>
          <a:xfrm>
            <a:off x="9467998" y="3556269"/>
            <a:ext cx="1477812" cy="20144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latin typeface="Arial" panose="020B0604020202020204" pitchFamily="34" charset="0"/>
                <a:cs typeface="Arial" panose="020B0604020202020204" pitchFamily="34" charset="0"/>
              </a:rPr>
              <a:t>False negatives = 438</a:t>
            </a:r>
          </a:p>
        </p:txBody>
      </p:sp>
      <p:sp>
        <p:nvSpPr>
          <p:cNvPr id="260" name="Rectangle 259">
            <a:extLst>
              <a:ext uri="{FF2B5EF4-FFF2-40B4-BE49-F238E27FC236}">
                <a16:creationId xmlns:a16="http://schemas.microsoft.com/office/drawing/2014/main" id="{D826E683-5A2D-5328-ADF6-3AE0FC79A079}"/>
              </a:ext>
            </a:extLst>
          </p:cNvPr>
          <p:cNvSpPr/>
          <p:nvPr/>
        </p:nvSpPr>
        <p:spPr>
          <a:xfrm>
            <a:off x="10232361" y="3957881"/>
            <a:ext cx="279060" cy="95088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bg1"/>
              </a:solidFill>
              <a:latin typeface="Arial" panose="020B0604020202020204" pitchFamily="34" charset="0"/>
              <a:cs typeface="Arial" panose="020B0604020202020204" pitchFamily="34" charset="0"/>
            </a:endParaRPr>
          </a:p>
        </p:txBody>
      </p:sp>
      <p:sp>
        <p:nvSpPr>
          <p:cNvPr id="261" name="Oval 260">
            <a:extLst>
              <a:ext uri="{FF2B5EF4-FFF2-40B4-BE49-F238E27FC236}">
                <a16:creationId xmlns:a16="http://schemas.microsoft.com/office/drawing/2014/main" id="{4873A4D3-4832-20D8-021B-5743B95F6678}"/>
              </a:ext>
            </a:extLst>
          </p:cNvPr>
          <p:cNvSpPr/>
          <p:nvPr/>
        </p:nvSpPr>
        <p:spPr>
          <a:xfrm>
            <a:off x="10428132" y="5462115"/>
            <a:ext cx="130782" cy="15231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Rectangle 261">
            <a:extLst>
              <a:ext uri="{FF2B5EF4-FFF2-40B4-BE49-F238E27FC236}">
                <a16:creationId xmlns:a16="http://schemas.microsoft.com/office/drawing/2014/main" id="{A118AA77-8E27-33B6-2B6A-3270D84DDE6C}"/>
              </a:ext>
            </a:extLst>
          </p:cNvPr>
          <p:cNvSpPr/>
          <p:nvPr/>
        </p:nvSpPr>
        <p:spPr>
          <a:xfrm>
            <a:off x="9445644" y="5230023"/>
            <a:ext cx="1477812" cy="2207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Arial" panose="020B0604020202020204" pitchFamily="34" charset="0"/>
                <a:cs typeface="Arial" panose="020B0604020202020204" pitchFamily="34" charset="0"/>
              </a:rPr>
              <a:t>Optimal Threshold (0.75)</a:t>
            </a:r>
          </a:p>
        </p:txBody>
      </p:sp>
      <p:cxnSp>
        <p:nvCxnSpPr>
          <p:cNvPr id="270" name="Straight Connector 269">
            <a:extLst>
              <a:ext uri="{FF2B5EF4-FFF2-40B4-BE49-F238E27FC236}">
                <a16:creationId xmlns:a16="http://schemas.microsoft.com/office/drawing/2014/main" id="{0A63AB70-31E8-7F13-4ED8-3E8BD0379535}"/>
              </a:ext>
            </a:extLst>
          </p:cNvPr>
          <p:cNvCxnSpPr>
            <a:endCxn id="261" idx="0"/>
          </p:cNvCxnSpPr>
          <p:nvPr/>
        </p:nvCxnSpPr>
        <p:spPr>
          <a:xfrm flipH="1">
            <a:off x="10493523" y="3911600"/>
            <a:ext cx="17898" cy="15505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1" name="Content Placeholder 2">
            <a:extLst>
              <a:ext uri="{FF2B5EF4-FFF2-40B4-BE49-F238E27FC236}">
                <a16:creationId xmlns:a16="http://schemas.microsoft.com/office/drawing/2014/main" id="{256D536D-ECCB-94A0-3D7C-95427D7A3646}"/>
              </a:ext>
            </a:extLst>
          </p:cNvPr>
          <p:cNvSpPr txBox="1">
            <a:spLocks/>
          </p:cNvSpPr>
          <p:nvPr/>
        </p:nvSpPr>
        <p:spPr>
          <a:xfrm rot="16200000">
            <a:off x="1236997" y="3927082"/>
            <a:ext cx="883885" cy="225259"/>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Stayed</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sp>
        <p:nvSpPr>
          <p:cNvPr id="272" name="Content Placeholder 2">
            <a:extLst>
              <a:ext uri="{FF2B5EF4-FFF2-40B4-BE49-F238E27FC236}">
                <a16:creationId xmlns:a16="http://schemas.microsoft.com/office/drawing/2014/main" id="{2CF48254-E16C-B8DB-ADCD-0C6AE589B130}"/>
              </a:ext>
            </a:extLst>
          </p:cNvPr>
          <p:cNvSpPr txBox="1">
            <a:spLocks/>
          </p:cNvSpPr>
          <p:nvPr/>
        </p:nvSpPr>
        <p:spPr>
          <a:xfrm rot="16200000">
            <a:off x="1236997" y="4907543"/>
            <a:ext cx="883885" cy="225259"/>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Churn</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grpSp>
        <p:nvGrpSpPr>
          <p:cNvPr id="277" name="Group 276">
            <a:extLst>
              <a:ext uri="{FF2B5EF4-FFF2-40B4-BE49-F238E27FC236}">
                <a16:creationId xmlns:a16="http://schemas.microsoft.com/office/drawing/2014/main" id="{E6602768-A7CE-2336-ED38-FD2C466E4DA0}"/>
              </a:ext>
            </a:extLst>
          </p:cNvPr>
          <p:cNvGrpSpPr/>
          <p:nvPr/>
        </p:nvGrpSpPr>
        <p:grpSpPr>
          <a:xfrm rot="5400000">
            <a:off x="3208245" y="4345140"/>
            <a:ext cx="191661" cy="2743199"/>
            <a:chOff x="1718710" y="3750169"/>
            <a:chExt cx="225259" cy="1864346"/>
          </a:xfrm>
        </p:grpSpPr>
        <p:sp>
          <p:nvSpPr>
            <p:cNvPr id="275" name="Content Placeholder 2">
              <a:extLst>
                <a:ext uri="{FF2B5EF4-FFF2-40B4-BE49-F238E27FC236}">
                  <a16:creationId xmlns:a16="http://schemas.microsoft.com/office/drawing/2014/main" id="{FFFDDAC7-1625-A983-132A-0CF83C753E63}"/>
                </a:ext>
              </a:extLst>
            </p:cNvPr>
            <p:cNvSpPr txBox="1">
              <a:spLocks/>
            </p:cNvSpPr>
            <p:nvPr/>
          </p:nvSpPr>
          <p:spPr>
            <a:xfrm rot="16200000">
              <a:off x="1389397" y="4079482"/>
              <a:ext cx="883885" cy="225259"/>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Churn</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sp>
          <p:nvSpPr>
            <p:cNvPr id="276" name="Content Placeholder 2">
              <a:extLst>
                <a:ext uri="{FF2B5EF4-FFF2-40B4-BE49-F238E27FC236}">
                  <a16:creationId xmlns:a16="http://schemas.microsoft.com/office/drawing/2014/main" id="{EB5B5A53-0C39-CC29-26DB-7B323D12D460}"/>
                </a:ext>
              </a:extLst>
            </p:cNvPr>
            <p:cNvSpPr txBox="1">
              <a:spLocks/>
            </p:cNvSpPr>
            <p:nvPr/>
          </p:nvSpPr>
          <p:spPr>
            <a:xfrm rot="16200000">
              <a:off x="1389397" y="5059943"/>
              <a:ext cx="883885" cy="225259"/>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1200">
                  <a:latin typeface="Arial" panose="020B0604020202020204" pitchFamily="34" charset="0"/>
                  <a:cs typeface="Arial" panose="020B0604020202020204" pitchFamily="34" charset="0"/>
                </a:rPr>
                <a:t>Stayed</a:t>
              </a:r>
              <a:endParaRPr lang="en-GB" sz="1000">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1000">
                <a:latin typeface="Arial" panose="020B0604020202020204" pitchFamily="34" charset="0"/>
                <a:cs typeface="Arial" panose="020B0604020202020204" pitchFamily="34" charset="0"/>
              </a:endParaRPr>
            </a:p>
          </p:txBody>
        </p:sp>
      </p:grpSp>
      <p:sp>
        <p:nvSpPr>
          <p:cNvPr id="10" name="Date Placeholder 3">
            <a:extLst>
              <a:ext uri="{FF2B5EF4-FFF2-40B4-BE49-F238E27FC236}">
                <a16:creationId xmlns:a16="http://schemas.microsoft.com/office/drawing/2014/main" id="{501C0877-8433-FA54-E4AB-DF049D20929D}"/>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89891942-A383-1F93-8A1F-130718A9FCE2}"/>
              </a:ext>
            </a:extLst>
          </p:cNvPr>
          <p:cNvPicPr>
            <a:picLocks noChangeAspect="1"/>
          </p:cNvPicPr>
          <p:nvPr/>
        </p:nvPicPr>
        <p:blipFill>
          <a:blip r:embed="rId12"/>
          <a:stretch>
            <a:fillRect/>
          </a:stretch>
        </p:blipFill>
        <p:spPr>
          <a:xfrm>
            <a:off x="101151" y="1462996"/>
            <a:ext cx="528505" cy="528505"/>
          </a:xfrm>
          <a:prstGeom prst="rect">
            <a:avLst/>
          </a:prstGeom>
        </p:spPr>
      </p:pic>
    </p:spTree>
    <p:extLst>
      <p:ext uri="{BB962C8B-B14F-4D97-AF65-F5344CB8AC3E}">
        <p14:creationId xmlns:p14="http://schemas.microsoft.com/office/powerpoint/2010/main" val="88513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Churn Drivers</a:t>
            </a:r>
            <a:endParaRPr lang="en-GB" sz="2000" b="1">
              <a:solidFill>
                <a:srgbClr val="C00000"/>
              </a:solidFill>
              <a:latin typeface="Arial" panose="020B0604020202020204" pitchFamily="34" charset="0"/>
              <a:cs typeface="Arial" panose="020B0604020202020204" pitchFamily="34" charset="0"/>
            </a:endParaRP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12</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Helvetica" panose="020B0604020202020204" pitchFamily="34" charset="0"/>
                <a:cs typeface="Helvetica" panose="020B0604020202020204" pitchFamily="34" charset="0"/>
              </a:rPr>
              <a:t>Keeping all constant, getting offer E or being from San Diego increases churn. Not having internet, getting offer A or having dependents reduces churn</a:t>
            </a:r>
            <a:endParaRPr lang="en-GB" sz="800">
              <a:latin typeface="Helvetica" panose="020B0604020202020204" pitchFamily="34" charset="0"/>
              <a:cs typeface="Helvetica" panose="020B0604020202020204" pitchFamily="34" charset="0"/>
            </a:endParaRPr>
          </a:p>
        </p:txBody>
      </p:sp>
      <p:sp>
        <p:nvSpPr>
          <p:cNvPr id="44" name="Content Placeholder 2">
            <a:extLst>
              <a:ext uri="{FF2B5EF4-FFF2-40B4-BE49-F238E27FC236}">
                <a16:creationId xmlns:a16="http://schemas.microsoft.com/office/drawing/2014/main" id="{00475C8F-A8A1-F16E-DE6D-FC113FBD130C}"/>
              </a:ext>
            </a:extLst>
          </p:cNvPr>
          <p:cNvSpPr txBox="1">
            <a:spLocks/>
          </p:cNvSpPr>
          <p:nvPr/>
        </p:nvSpPr>
        <p:spPr>
          <a:xfrm>
            <a:off x="2855250" y="1538390"/>
            <a:ext cx="9370642" cy="440872"/>
          </a:xfrm>
          <a:prstGeom prst="rect">
            <a:avLst/>
          </a:prstGeom>
          <a:solidFill>
            <a:srgbClr val="595959"/>
          </a:solidFill>
          <a:ln>
            <a:noFill/>
          </a:ln>
        </p:spPr>
        <p:txBody>
          <a:bodyPr vert="horz" lIns="216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solidFill>
                  <a:schemeClr val="bg1"/>
                </a:solidFill>
                <a:latin typeface="Arial" panose="020B0604020202020204" pitchFamily="34" charset="0"/>
                <a:cs typeface="Arial" panose="020B0604020202020204" pitchFamily="34" charset="0"/>
              </a:rPr>
              <a:t>27% </a:t>
            </a:r>
            <a:r>
              <a:rPr lang="en-GB" sz="2000">
                <a:solidFill>
                  <a:schemeClr val="bg1"/>
                </a:solidFill>
                <a:latin typeface="Arial" panose="020B0604020202020204" pitchFamily="34" charset="0"/>
                <a:cs typeface="Arial" panose="020B0604020202020204" pitchFamily="34" charset="0"/>
              </a:rPr>
              <a:t>Overall Churn</a:t>
            </a:r>
          </a:p>
        </p:txBody>
      </p:sp>
      <p:grpSp>
        <p:nvGrpSpPr>
          <p:cNvPr id="33" name="Group 32">
            <a:extLst>
              <a:ext uri="{FF2B5EF4-FFF2-40B4-BE49-F238E27FC236}">
                <a16:creationId xmlns:a16="http://schemas.microsoft.com/office/drawing/2014/main" id="{5A82A65A-C551-74C0-5357-4832F9F9AED1}"/>
              </a:ext>
            </a:extLst>
          </p:cNvPr>
          <p:cNvGrpSpPr/>
          <p:nvPr/>
        </p:nvGrpSpPr>
        <p:grpSpPr>
          <a:xfrm>
            <a:off x="817283" y="181542"/>
            <a:ext cx="10536517" cy="287588"/>
            <a:chOff x="817283" y="181541"/>
            <a:chExt cx="6997995" cy="252001"/>
          </a:xfrm>
        </p:grpSpPr>
        <p:sp>
          <p:nvSpPr>
            <p:cNvPr id="34" name="Rectangle 33">
              <a:extLst>
                <a:ext uri="{FF2B5EF4-FFF2-40B4-BE49-F238E27FC236}">
                  <a16:creationId xmlns:a16="http://schemas.microsoft.com/office/drawing/2014/main" id="{8771799A-B526-9862-56BA-25312957A307}"/>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35" name="Rectangle 34">
              <a:extLst>
                <a:ext uri="{FF2B5EF4-FFF2-40B4-BE49-F238E27FC236}">
                  <a16:creationId xmlns:a16="http://schemas.microsoft.com/office/drawing/2014/main" id="{A249FBAE-27A5-7FAF-2AD9-81AA9605985B}"/>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36" name="Rectangle 35">
              <a:extLst>
                <a:ext uri="{FF2B5EF4-FFF2-40B4-BE49-F238E27FC236}">
                  <a16:creationId xmlns:a16="http://schemas.microsoft.com/office/drawing/2014/main" id="{C40B3231-5E25-1E5C-F3CA-1D6CC4DCFA26}"/>
                </a:ext>
              </a:extLst>
            </p:cNvPr>
            <p:cNvSpPr/>
            <p:nvPr/>
          </p:nvSpPr>
          <p:spPr>
            <a:xfrm rot="10800000" flipV="1">
              <a:off x="4354613"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Findings</a:t>
              </a:r>
            </a:p>
          </p:txBody>
        </p:sp>
        <p:sp>
          <p:nvSpPr>
            <p:cNvPr id="37" name="Rectangle 36">
              <a:extLst>
                <a:ext uri="{FF2B5EF4-FFF2-40B4-BE49-F238E27FC236}">
                  <a16:creationId xmlns:a16="http://schemas.microsoft.com/office/drawing/2014/main" id="{4C2722BA-B73A-E537-7B5D-7D87C99F63E9}"/>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270" name="Oval 269">
            <a:extLst>
              <a:ext uri="{FF2B5EF4-FFF2-40B4-BE49-F238E27FC236}">
                <a16:creationId xmlns:a16="http://schemas.microsoft.com/office/drawing/2014/main" id="{E2E4EE7B-8EEE-4D99-3E0E-110BC79F5AA4}"/>
              </a:ext>
            </a:extLst>
          </p:cNvPr>
          <p:cNvSpPr/>
          <p:nvPr/>
        </p:nvSpPr>
        <p:spPr>
          <a:xfrm>
            <a:off x="407547" y="2135403"/>
            <a:ext cx="396242" cy="375408"/>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a:t>-</a:t>
            </a:r>
          </a:p>
        </p:txBody>
      </p:sp>
      <p:grpSp>
        <p:nvGrpSpPr>
          <p:cNvPr id="292" name="Group 291">
            <a:extLst>
              <a:ext uri="{FF2B5EF4-FFF2-40B4-BE49-F238E27FC236}">
                <a16:creationId xmlns:a16="http://schemas.microsoft.com/office/drawing/2014/main" id="{FA4CE3A4-58BE-2429-AD3B-7D77AFAC77A7}"/>
              </a:ext>
            </a:extLst>
          </p:cNvPr>
          <p:cNvGrpSpPr/>
          <p:nvPr/>
        </p:nvGrpSpPr>
        <p:grpSpPr>
          <a:xfrm>
            <a:off x="492099" y="2762617"/>
            <a:ext cx="5391026" cy="3081502"/>
            <a:chOff x="4016808" y="2546392"/>
            <a:chExt cx="7216751" cy="3409700"/>
          </a:xfrm>
        </p:grpSpPr>
        <p:cxnSp>
          <p:nvCxnSpPr>
            <p:cNvPr id="279" name="Straight Connector 278">
              <a:extLst>
                <a:ext uri="{FF2B5EF4-FFF2-40B4-BE49-F238E27FC236}">
                  <a16:creationId xmlns:a16="http://schemas.microsoft.com/office/drawing/2014/main" id="{764032D6-8F31-606B-D932-7FE554C86A3A}"/>
                </a:ext>
              </a:extLst>
            </p:cNvPr>
            <p:cNvCxnSpPr/>
            <p:nvPr/>
          </p:nvCxnSpPr>
          <p:spPr>
            <a:xfrm>
              <a:off x="4016808" y="3130282"/>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3FCD3FF-DAEA-EF54-076C-1430347B7DEC}"/>
                </a:ext>
              </a:extLst>
            </p:cNvPr>
            <p:cNvCxnSpPr/>
            <p:nvPr/>
          </p:nvCxnSpPr>
          <p:spPr>
            <a:xfrm>
              <a:off x="4016808" y="3678536"/>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5658784-CBA5-37D4-3243-9B5B9A1990C7}"/>
                </a:ext>
              </a:extLst>
            </p:cNvPr>
            <p:cNvCxnSpPr/>
            <p:nvPr/>
          </p:nvCxnSpPr>
          <p:spPr>
            <a:xfrm>
              <a:off x="4016808" y="4224146"/>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9ED62BD-CDEE-0041-C2B5-386F29E86DB2}"/>
                </a:ext>
              </a:extLst>
            </p:cNvPr>
            <p:cNvCxnSpPr/>
            <p:nvPr/>
          </p:nvCxnSpPr>
          <p:spPr>
            <a:xfrm>
              <a:off x="4016808" y="4785100"/>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7C06431A-36BB-1E5F-A692-1FA02FD6E639}"/>
                </a:ext>
              </a:extLst>
            </p:cNvPr>
            <p:cNvCxnSpPr/>
            <p:nvPr/>
          </p:nvCxnSpPr>
          <p:spPr>
            <a:xfrm>
              <a:off x="4016808" y="5395138"/>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3691E9C-D060-1E70-0A1E-82A2932F023E}"/>
                </a:ext>
              </a:extLst>
            </p:cNvPr>
            <p:cNvCxnSpPr/>
            <p:nvPr/>
          </p:nvCxnSpPr>
          <p:spPr>
            <a:xfrm>
              <a:off x="4016808" y="5956092"/>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77EE80A-7474-E413-C67C-B2BDD4C6E584}"/>
                </a:ext>
              </a:extLst>
            </p:cNvPr>
            <p:cNvCxnSpPr/>
            <p:nvPr/>
          </p:nvCxnSpPr>
          <p:spPr>
            <a:xfrm>
              <a:off x="4016808" y="2546392"/>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9" name="Content Placeholder 2">
            <a:extLst>
              <a:ext uri="{FF2B5EF4-FFF2-40B4-BE49-F238E27FC236}">
                <a16:creationId xmlns:a16="http://schemas.microsoft.com/office/drawing/2014/main" id="{5071ED67-1523-2F49-92A2-609B4F1A272D}"/>
              </a:ext>
            </a:extLst>
          </p:cNvPr>
          <p:cNvSpPr txBox="1">
            <a:spLocks/>
          </p:cNvSpPr>
          <p:nvPr/>
        </p:nvSpPr>
        <p:spPr>
          <a:xfrm>
            <a:off x="4431940" y="2334700"/>
            <a:ext cx="1458726" cy="3580451"/>
          </a:xfrm>
          <a:prstGeom prst="rect">
            <a:avLst/>
          </a:prstGeom>
          <a:solidFill>
            <a:srgbClr val="F2F2F2">
              <a:alpha val="50196"/>
            </a:srgbClr>
          </a:solidFill>
          <a:ln>
            <a:solidFill>
              <a:schemeClr val="bg1">
                <a:lumMod val="85000"/>
              </a:schemeClr>
            </a:solid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600">
              <a:latin typeface="Arial" panose="020B0604020202020204" pitchFamily="34" charset="0"/>
              <a:cs typeface="Arial" panose="020B0604020202020204" pitchFamily="34" charset="0"/>
            </a:endParaRPr>
          </a:p>
        </p:txBody>
      </p:sp>
      <p:sp>
        <p:nvSpPr>
          <p:cNvPr id="290" name="Content Placeholder 2">
            <a:extLst>
              <a:ext uri="{FF2B5EF4-FFF2-40B4-BE49-F238E27FC236}">
                <a16:creationId xmlns:a16="http://schemas.microsoft.com/office/drawing/2014/main" id="{ED37713D-1525-5C78-9F37-05FE8513C680}"/>
              </a:ext>
            </a:extLst>
          </p:cNvPr>
          <p:cNvSpPr txBox="1">
            <a:spLocks/>
          </p:cNvSpPr>
          <p:nvPr/>
        </p:nvSpPr>
        <p:spPr>
          <a:xfrm>
            <a:off x="3128283" y="2334700"/>
            <a:ext cx="1198098" cy="3580451"/>
          </a:xfrm>
          <a:prstGeom prst="rect">
            <a:avLst/>
          </a:prstGeom>
          <a:solidFill>
            <a:srgbClr val="F2F2F2">
              <a:alpha val="50196"/>
            </a:srgbClr>
          </a:solidFill>
          <a:ln>
            <a:solidFill>
              <a:schemeClr val="bg1">
                <a:lumMod val="85000"/>
              </a:schemeClr>
            </a:solid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600">
              <a:latin typeface="Arial" panose="020B0604020202020204" pitchFamily="34" charset="0"/>
              <a:cs typeface="Arial" panose="020B0604020202020204" pitchFamily="34" charset="0"/>
            </a:endParaRPr>
          </a:p>
        </p:txBody>
      </p:sp>
      <p:sp>
        <p:nvSpPr>
          <p:cNvPr id="48" name="Content Placeholder 2">
            <a:extLst>
              <a:ext uri="{FF2B5EF4-FFF2-40B4-BE49-F238E27FC236}">
                <a16:creationId xmlns:a16="http://schemas.microsoft.com/office/drawing/2014/main" id="{0A81C8D1-3691-4C43-915D-B8E0F03EB6A8}"/>
              </a:ext>
            </a:extLst>
          </p:cNvPr>
          <p:cNvSpPr txBox="1">
            <a:spLocks/>
          </p:cNvSpPr>
          <p:nvPr/>
        </p:nvSpPr>
        <p:spPr>
          <a:xfrm>
            <a:off x="4431940" y="2394621"/>
            <a:ext cx="1451184" cy="341206"/>
          </a:xfrm>
          <a:prstGeom prst="rect">
            <a:avLst/>
          </a:prstGeom>
          <a:noFill/>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latin typeface="Arial" panose="020B0604020202020204" pitchFamily="34" charset="0"/>
                <a:cs typeface="Arial" panose="020B0604020202020204" pitchFamily="34" charset="0"/>
              </a:rPr>
              <a:t>Churn Rate ∆</a:t>
            </a:r>
            <a:endParaRPr lang="en-GB" sz="1600" b="1">
              <a:latin typeface="Arial" panose="020B0604020202020204" pitchFamily="34" charset="0"/>
              <a:cs typeface="Arial" panose="020B0604020202020204" pitchFamily="34" charset="0"/>
            </a:endParaRPr>
          </a:p>
        </p:txBody>
      </p:sp>
      <p:sp>
        <p:nvSpPr>
          <p:cNvPr id="50" name="Content Placeholder 2">
            <a:extLst>
              <a:ext uri="{FF2B5EF4-FFF2-40B4-BE49-F238E27FC236}">
                <a16:creationId xmlns:a16="http://schemas.microsoft.com/office/drawing/2014/main" id="{B4056374-D27E-068A-C6CA-3C5955C33D0D}"/>
              </a:ext>
            </a:extLst>
          </p:cNvPr>
          <p:cNvSpPr txBox="1">
            <a:spLocks/>
          </p:cNvSpPr>
          <p:nvPr/>
        </p:nvSpPr>
        <p:spPr>
          <a:xfrm>
            <a:off x="4652031" y="3829425"/>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+ 18pp</a:t>
            </a:r>
            <a:endParaRPr lang="en-GB" sz="1600" b="1">
              <a:latin typeface="Arial" panose="020B0604020202020204" pitchFamily="34" charset="0"/>
              <a:cs typeface="Arial" panose="020B0604020202020204" pitchFamily="34" charset="0"/>
            </a:endParaRPr>
          </a:p>
        </p:txBody>
      </p:sp>
      <p:sp>
        <p:nvSpPr>
          <p:cNvPr id="54" name="Content Placeholder 2">
            <a:extLst>
              <a:ext uri="{FF2B5EF4-FFF2-40B4-BE49-F238E27FC236}">
                <a16:creationId xmlns:a16="http://schemas.microsoft.com/office/drawing/2014/main" id="{7ADD3D7A-1DCE-6BD7-B828-1B54870A5FC8}"/>
              </a:ext>
            </a:extLst>
          </p:cNvPr>
          <p:cNvSpPr txBox="1">
            <a:spLocks/>
          </p:cNvSpPr>
          <p:nvPr/>
        </p:nvSpPr>
        <p:spPr>
          <a:xfrm>
            <a:off x="4652031" y="4327318"/>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+ 15pp</a:t>
            </a:r>
            <a:endParaRPr lang="en-GB" sz="1600">
              <a:latin typeface="Arial" panose="020B0604020202020204" pitchFamily="34" charset="0"/>
              <a:cs typeface="Arial" panose="020B0604020202020204" pitchFamily="34" charset="0"/>
            </a:endParaRPr>
          </a:p>
        </p:txBody>
      </p:sp>
      <p:sp>
        <p:nvSpPr>
          <p:cNvPr id="58" name="Content Placeholder 2">
            <a:extLst>
              <a:ext uri="{FF2B5EF4-FFF2-40B4-BE49-F238E27FC236}">
                <a16:creationId xmlns:a16="http://schemas.microsoft.com/office/drawing/2014/main" id="{3120D43C-95D9-77F7-8EE0-F80A6BD9DD21}"/>
              </a:ext>
            </a:extLst>
          </p:cNvPr>
          <p:cNvSpPr txBox="1">
            <a:spLocks/>
          </p:cNvSpPr>
          <p:nvPr/>
        </p:nvSpPr>
        <p:spPr>
          <a:xfrm>
            <a:off x="4652031" y="4863245"/>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+ 14pp</a:t>
            </a:r>
            <a:endParaRPr lang="en-GB" sz="1600">
              <a:latin typeface="Arial" panose="020B0604020202020204" pitchFamily="34" charset="0"/>
              <a:cs typeface="Arial" panose="020B0604020202020204" pitchFamily="34" charset="0"/>
            </a:endParaRPr>
          </a:p>
        </p:txBody>
      </p:sp>
      <p:sp>
        <p:nvSpPr>
          <p:cNvPr id="62" name="Content Placeholder 2">
            <a:extLst>
              <a:ext uri="{FF2B5EF4-FFF2-40B4-BE49-F238E27FC236}">
                <a16:creationId xmlns:a16="http://schemas.microsoft.com/office/drawing/2014/main" id="{828A628A-FA67-5EFD-5E22-F9A02FF2096F}"/>
              </a:ext>
            </a:extLst>
          </p:cNvPr>
          <p:cNvSpPr txBox="1">
            <a:spLocks/>
          </p:cNvSpPr>
          <p:nvPr/>
        </p:nvSpPr>
        <p:spPr>
          <a:xfrm>
            <a:off x="4652031" y="5431875"/>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+ 10pp</a:t>
            </a:r>
            <a:endParaRPr lang="en-GB" sz="1600">
              <a:latin typeface="Arial" panose="020B0604020202020204" pitchFamily="34" charset="0"/>
              <a:cs typeface="Arial" panose="020B0604020202020204" pitchFamily="34" charset="0"/>
            </a:endParaRPr>
          </a:p>
        </p:txBody>
      </p:sp>
      <p:sp>
        <p:nvSpPr>
          <p:cNvPr id="262" name="Content Placeholder 2">
            <a:extLst>
              <a:ext uri="{FF2B5EF4-FFF2-40B4-BE49-F238E27FC236}">
                <a16:creationId xmlns:a16="http://schemas.microsoft.com/office/drawing/2014/main" id="{9F60F2CF-9A5A-F94D-2D06-11F585437FA1}"/>
              </a:ext>
            </a:extLst>
          </p:cNvPr>
          <p:cNvSpPr txBox="1">
            <a:spLocks/>
          </p:cNvSpPr>
          <p:nvPr/>
        </p:nvSpPr>
        <p:spPr>
          <a:xfrm>
            <a:off x="4652031" y="2845170"/>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+ 37pp</a:t>
            </a:r>
            <a:endParaRPr lang="en-GB" sz="1600">
              <a:latin typeface="Arial" panose="020B0604020202020204" pitchFamily="34" charset="0"/>
              <a:cs typeface="Arial" panose="020B0604020202020204" pitchFamily="34" charset="0"/>
            </a:endParaRPr>
          </a:p>
        </p:txBody>
      </p:sp>
      <p:sp>
        <p:nvSpPr>
          <p:cNvPr id="266" name="Content Placeholder 2">
            <a:extLst>
              <a:ext uri="{FF2B5EF4-FFF2-40B4-BE49-F238E27FC236}">
                <a16:creationId xmlns:a16="http://schemas.microsoft.com/office/drawing/2014/main" id="{13C48F57-2ACB-9292-53D5-A90E5FB87F68}"/>
              </a:ext>
            </a:extLst>
          </p:cNvPr>
          <p:cNvSpPr txBox="1">
            <a:spLocks/>
          </p:cNvSpPr>
          <p:nvPr/>
        </p:nvSpPr>
        <p:spPr>
          <a:xfrm>
            <a:off x="4652031" y="3337753"/>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+ 26pp</a:t>
            </a:r>
            <a:endParaRPr lang="en-GB" sz="1600">
              <a:latin typeface="Arial" panose="020B0604020202020204" pitchFamily="34" charset="0"/>
              <a:cs typeface="Arial" panose="020B0604020202020204" pitchFamily="34" charset="0"/>
            </a:endParaRPr>
          </a:p>
        </p:txBody>
      </p:sp>
      <p:cxnSp>
        <p:nvCxnSpPr>
          <p:cNvPr id="63" name="Straight Arrow Connector 62">
            <a:extLst>
              <a:ext uri="{FF2B5EF4-FFF2-40B4-BE49-F238E27FC236}">
                <a16:creationId xmlns:a16="http://schemas.microsoft.com/office/drawing/2014/main" id="{1B858FC6-D0A9-1749-F93E-953ECBA2F665}"/>
              </a:ext>
            </a:extLst>
          </p:cNvPr>
          <p:cNvCxnSpPr>
            <a:cxnSpLocks/>
          </p:cNvCxnSpPr>
          <p:nvPr/>
        </p:nvCxnSpPr>
        <p:spPr>
          <a:xfrm flipV="1">
            <a:off x="5627959" y="3830184"/>
            <a:ext cx="0" cy="3111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24ECB74-884E-30C0-AF1E-5E45407E9D3D}"/>
              </a:ext>
            </a:extLst>
          </p:cNvPr>
          <p:cNvCxnSpPr>
            <a:cxnSpLocks/>
          </p:cNvCxnSpPr>
          <p:nvPr/>
        </p:nvCxnSpPr>
        <p:spPr>
          <a:xfrm flipV="1">
            <a:off x="5627959" y="4328076"/>
            <a:ext cx="0" cy="3111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1C44706B-11E4-1E91-E4A1-EEB30A805959}"/>
              </a:ext>
            </a:extLst>
          </p:cNvPr>
          <p:cNvCxnSpPr>
            <a:cxnSpLocks/>
          </p:cNvCxnSpPr>
          <p:nvPr/>
        </p:nvCxnSpPr>
        <p:spPr>
          <a:xfrm flipV="1">
            <a:off x="5627959" y="4864003"/>
            <a:ext cx="0" cy="3111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E08E9D8-9803-6D49-30CE-9B9B12251DFD}"/>
              </a:ext>
            </a:extLst>
          </p:cNvPr>
          <p:cNvCxnSpPr>
            <a:cxnSpLocks/>
          </p:cNvCxnSpPr>
          <p:nvPr/>
        </p:nvCxnSpPr>
        <p:spPr>
          <a:xfrm flipV="1">
            <a:off x="5627959" y="5432633"/>
            <a:ext cx="0" cy="3111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1469BE1-EBE9-1712-3ED5-BEDEAD0F2A98}"/>
              </a:ext>
            </a:extLst>
          </p:cNvPr>
          <p:cNvCxnSpPr>
            <a:cxnSpLocks/>
          </p:cNvCxnSpPr>
          <p:nvPr/>
        </p:nvCxnSpPr>
        <p:spPr>
          <a:xfrm flipV="1">
            <a:off x="5627959" y="2861773"/>
            <a:ext cx="0" cy="3111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A803BA4-70F3-7E57-9438-9BA177EEDFF1}"/>
              </a:ext>
            </a:extLst>
          </p:cNvPr>
          <p:cNvCxnSpPr>
            <a:cxnSpLocks/>
          </p:cNvCxnSpPr>
          <p:nvPr/>
        </p:nvCxnSpPr>
        <p:spPr>
          <a:xfrm flipV="1">
            <a:off x="5627959" y="3338512"/>
            <a:ext cx="0" cy="3111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517B7957-DDE2-8ECC-E16C-E94FEB96256D}"/>
              </a:ext>
            </a:extLst>
          </p:cNvPr>
          <p:cNvSpPr txBox="1">
            <a:spLocks/>
          </p:cNvSpPr>
          <p:nvPr/>
        </p:nvSpPr>
        <p:spPr>
          <a:xfrm>
            <a:off x="3147850" y="2404436"/>
            <a:ext cx="1178531" cy="341206"/>
          </a:xfrm>
          <a:prstGeom prst="rect">
            <a:avLst/>
          </a:prstGeom>
          <a:noFill/>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latin typeface="Arial" panose="020B0604020202020204" pitchFamily="34" charset="0"/>
                <a:cs typeface="Arial" panose="020B0604020202020204" pitchFamily="34" charset="0"/>
              </a:rPr>
              <a:t>Churn Rate</a:t>
            </a:r>
            <a:endParaRPr lang="en-GB" sz="1600" b="1">
              <a:latin typeface="Arial" panose="020B0604020202020204" pitchFamily="34" charset="0"/>
              <a:cs typeface="Arial" panose="020B0604020202020204" pitchFamily="34" charset="0"/>
            </a:endParaRPr>
          </a:p>
        </p:txBody>
      </p:sp>
      <p:sp>
        <p:nvSpPr>
          <p:cNvPr id="49" name="Content Placeholder 2">
            <a:extLst>
              <a:ext uri="{FF2B5EF4-FFF2-40B4-BE49-F238E27FC236}">
                <a16:creationId xmlns:a16="http://schemas.microsoft.com/office/drawing/2014/main" id="{4D85CEDA-201D-1834-3D3F-1863DBBE2C83}"/>
              </a:ext>
            </a:extLst>
          </p:cNvPr>
          <p:cNvSpPr txBox="1">
            <a:spLocks/>
          </p:cNvSpPr>
          <p:nvPr/>
        </p:nvSpPr>
        <p:spPr>
          <a:xfrm>
            <a:off x="3147850" y="3829425"/>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45%</a:t>
            </a:r>
            <a:endParaRPr lang="en-GB" sz="1600">
              <a:latin typeface="Arial" panose="020B0604020202020204" pitchFamily="34" charset="0"/>
              <a:cs typeface="Arial" panose="020B0604020202020204" pitchFamily="34" charset="0"/>
            </a:endParaRPr>
          </a:p>
        </p:txBody>
      </p:sp>
      <p:sp>
        <p:nvSpPr>
          <p:cNvPr id="53" name="Content Placeholder 2">
            <a:extLst>
              <a:ext uri="{FF2B5EF4-FFF2-40B4-BE49-F238E27FC236}">
                <a16:creationId xmlns:a16="http://schemas.microsoft.com/office/drawing/2014/main" id="{DFFEAE11-2FB9-CC64-86C0-2F8A23E7AF8E}"/>
              </a:ext>
            </a:extLst>
          </p:cNvPr>
          <p:cNvSpPr txBox="1">
            <a:spLocks/>
          </p:cNvSpPr>
          <p:nvPr/>
        </p:nvSpPr>
        <p:spPr>
          <a:xfrm>
            <a:off x="3147850" y="4327318"/>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42%</a:t>
            </a:r>
            <a:endParaRPr lang="en-GB" sz="1600">
              <a:latin typeface="Arial" panose="020B0604020202020204" pitchFamily="34" charset="0"/>
              <a:cs typeface="Arial" panose="020B0604020202020204" pitchFamily="34" charset="0"/>
            </a:endParaRPr>
          </a:p>
        </p:txBody>
      </p:sp>
      <p:sp>
        <p:nvSpPr>
          <p:cNvPr id="57" name="Content Placeholder 2">
            <a:extLst>
              <a:ext uri="{FF2B5EF4-FFF2-40B4-BE49-F238E27FC236}">
                <a16:creationId xmlns:a16="http://schemas.microsoft.com/office/drawing/2014/main" id="{3B646E21-D9F2-40C6-06DF-7077937E2605}"/>
              </a:ext>
            </a:extLst>
          </p:cNvPr>
          <p:cNvSpPr txBox="1">
            <a:spLocks/>
          </p:cNvSpPr>
          <p:nvPr/>
        </p:nvSpPr>
        <p:spPr>
          <a:xfrm>
            <a:off x="3147850" y="4863245"/>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41%</a:t>
            </a:r>
            <a:endParaRPr lang="en-GB" sz="1600">
              <a:latin typeface="Arial" panose="020B0604020202020204" pitchFamily="34" charset="0"/>
              <a:cs typeface="Arial" panose="020B0604020202020204" pitchFamily="34" charset="0"/>
            </a:endParaRPr>
          </a:p>
        </p:txBody>
      </p:sp>
      <p:sp>
        <p:nvSpPr>
          <p:cNvPr id="61" name="Content Placeholder 2">
            <a:extLst>
              <a:ext uri="{FF2B5EF4-FFF2-40B4-BE49-F238E27FC236}">
                <a16:creationId xmlns:a16="http://schemas.microsoft.com/office/drawing/2014/main" id="{0E10CF57-994B-3313-E7F7-4E8C8C5E0F69}"/>
              </a:ext>
            </a:extLst>
          </p:cNvPr>
          <p:cNvSpPr txBox="1">
            <a:spLocks/>
          </p:cNvSpPr>
          <p:nvPr/>
        </p:nvSpPr>
        <p:spPr>
          <a:xfrm>
            <a:off x="3147850" y="5431875"/>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37%</a:t>
            </a:r>
            <a:endParaRPr lang="en-GB" sz="1600">
              <a:latin typeface="Arial" panose="020B0604020202020204" pitchFamily="34" charset="0"/>
              <a:cs typeface="Arial" panose="020B0604020202020204" pitchFamily="34" charset="0"/>
            </a:endParaRPr>
          </a:p>
        </p:txBody>
      </p:sp>
      <p:sp>
        <p:nvSpPr>
          <p:cNvPr id="261" name="Content Placeholder 2">
            <a:extLst>
              <a:ext uri="{FF2B5EF4-FFF2-40B4-BE49-F238E27FC236}">
                <a16:creationId xmlns:a16="http://schemas.microsoft.com/office/drawing/2014/main" id="{029D6992-B894-DBA4-9F2A-FE292753B79F}"/>
              </a:ext>
            </a:extLst>
          </p:cNvPr>
          <p:cNvSpPr txBox="1">
            <a:spLocks/>
          </p:cNvSpPr>
          <p:nvPr/>
        </p:nvSpPr>
        <p:spPr>
          <a:xfrm>
            <a:off x="3147850" y="2845170"/>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64%</a:t>
            </a:r>
            <a:endParaRPr lang="en-GB" sz="1600">
              <a:latin typeface="Arial" panose="020B0604020202020204" pitchFamily="34" charset="0"/>
              <a:cs typeface="Arial" panose="020B0604020202020204" pitchFamily="34" charset="0"/>
            </a:endParaRPr>
          </a:p>
        </p:txBody>
      </p:sp>
      <p:sp>
        <p:nvSpPr>
          <p:cNvPr id="265" name="Content Placeholder 2">
            <a:extLst>
              <a:ext uri="{FF2B5EF4-FFF2-40B4-BE49-F238E27FC236}">
                <a16:creationId xmlns:a16="http://schemas.microsoft.com/office/drawing/2014/main" id="{F1D6EE05-7C2F-20DD-92B2-CB583119ED9E}"/>
              </a:ext>
            </a:extLst>
          </p:cNvPr>
          <p:cNvSpPr txBox="1">
            <a:spLocks/>
          </p:cNvSpPr>
          <p:nvPr/>
        </p:nvSpPr>
        <p:spPr>
          <a:xfrm>
            <a:off x="3147850" y="3337753"/>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53%</a:t>
            </a:r>
            <a:endParaRPr lang="en-GB" sz="1600">
              <a:latin typeface="Arial" panose="020B0604020202020204" pitchFamily="34" charset="0"/>
              <a:cs typeface="Arial" panose="020B0604020202020204" pitchFamily="34" charset="0"/>
            </a:endParaRPr>
          </a:p>
        </p:txBody>
      </p:sp>
      <p:grpSp>
        <p:nvGrpSpPr>
          <p:cNvPr id="448" name="Group 447">
            <a:extLst>
              <a:ext uri="{FF2B5EF4-FFF2-40B4-BE49-F238E27FC236}">
                <a16:creationId xmlns:a16="http://schemas.microsoft.com/office/drawing/2014/main" id="{A2726EC6-E67E-19EE-34A1-CD20FAD9EC1B}"/>
              </a:ext>
            </a:extLst>
          </p:cNvPr>
          <p:cNvGrpSpPr/>
          <p:nvPr/>
        </p:nvGrpSpPr>
        <p:grpSpPr>
          <a:xfrm>
            <a:off x="492098" y="2575040"/>
            <a:ext cx="2582153" cy="3266360"/>
            <a:chOff x="492098" y="2575040"/>
            <a:chExt cx="2702226" cy="3266360"/>
          </a:xfrm>
        </p:grpSpPr>
        <p:sp>
          <p:nvSpPr>
            <p:cNvPr id="45" name="Content Placeholder 2">
              <a:extLst>
                <a:ext uri="{FF2B5EF4-FFF2-40B4-BE49-F238E27FC236}">
                  <a16:creationId xmlns:a16="http://schemas.microsoft.com/office/drawing/2014/main" id="{AAD7869A-86DE-28E4-EB36-ACB8C5B130F1}"/>
                </a:ext>
              </a:extLst>
            </p:cNvPr>
            <p:cNvSpPr txBox="1">
              <a:spLocks/>
            </p:cNvSpPr>
            <p:nvPr/>
          </p:nvSpPr>
          <p:spPr>
            <a:xfrm>
              <a:off x="496511" y="3838859"/>
              <a:ext cx="2697813" cy="400091"/>
            </a:xfrm>
            <a:prstGeom prst="rect">
              <a:avLst/>
            </a:prstGeom>
            <a:solidFill>
              <a:srgbClr val="C00000">
                <a:alpha val="20000"/>
              </a:srgbClr>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4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Contract</a:t>
              </a:r>
              <a:r>
                <a:rPr lang="en-US" dirty="0"/>
                <a:t>: </a:t>
              </a:r>
              <a:r>
                <a:rPr lang="en-US" b="0" dirty="0"/>
                <a:t>Month-to-Month</a:t>
              </a:r>
              <a:endParaRPr lang="en-GB" b="0" dirty="0"/>
            </a:p>
          </p:txBody>
        </p:sp>
        <p:sp>
          <p:nvSpPr>
            <p:cNvPr id="51" name="Content Placeholder 2">
              <a:extLst>
                <a:ext uri="{FF2B5EF4-FFF2-40B4-BE49-F238E27FC236}">
                  <a16:creationId xmlns:a16="http://schemas.microsoft.com/office/drawing/2014/main" id="{A09D297F-66D9-AB0F-E2AE-69CA4398F580}"/>
                </a:ext>
              </a:extLst>
            </p:cNvPr>
            <p:cNvSpPr txBox="1">
              <a:spLocks/>
            </p:cNvSpPr>
            <p:nvPr/>
          </p:nvSpPr>
          <p:spPr>
            <a:xfrm>
              <a:off x="496511" y="4336752"/>
              <a:ext cx="2697813" cy="400091"/>
            </a:xfrm>
            <a:prstGeom prst="rect">
              <a:avLst/>
            </a:prstGeom>
            <a:solidFill>
              <a:schemeClr val="bg1">
                <a:lumMod val="95000"/>
              </a:schemeClr>
            </a:solidFill>
            <a:ln>
              <a:no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Age</a:t>
              </a:r>
              <a:r>
                <a:rPr lang="en-US" sz="1400">
                  <a:latin typeface="Arial" panose="020B0604020202020204" pitchFamily="34" charset="0"/>
                  <a:cs typeface="Arial" panose="020B0604020202020204" pitchFamily="34" charset="0"/>
                </a:rPr>
                <a:t>: 65+</a:t>
              </a:r>
              <a:endParaRPr lang="en-GB" sz="1400">
                <a:latin typeface="Arial" panose="020B0604020202020204" pitchFamily="34" charset="0"/>
                <a:cs typeface="Arial" panose="020B0604020202020204" pitchFamily="34" charset="0"/>
              </a:endParaRPr>
            </a:p>
          </p:txBody>
        </p:sp>
        <p:sp>
          <p:nvSpPr>
            <p:cNvPr id="55" name="Content Placeholder 2">
              <a:extLst>
                <a:ext uri="{FF2B5EF4-FFF2-40B4-BE49-F238E27FC236}">
                  <a16:creationId xmlns:a16="http://schemas.microsoft.com/office/drawing/2014/main" id="{480F7CA3-9E63-F684-1636-BDF33A117C73}"/>
                </a:ext>
              </a:extLst>
            </p:cNvPr>
            <p:cNvSpPr txBox="1">
              <a:spLocks/>
            </p:cNvSpPr>
            <p:nvPr/>
          </p:nvSpPr>
          <p:spPr>
            <a:xfrm>
              <a:off x="496511" y="4872680"/>
              <a:ext cx="2697813" cy="400091"/>
            </a:xfrm>
            <a:prstGeom prst="rect">
              <a:avLst/>
            </a:prstGeom>
            <a:solidFill>
              <a:schemeClr val="bg1">
                <a:lumMod val="95000"/>
              </a:schemeClr>
            </a:solidFill>
            <a:ln>
              <a:no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latin typeface="Arial" panose="020B0604020202020204" pitchFamily="34" charset="0"/>
                  <a:cs typeface="Arial" panose="020B0604020202020204" pitchFamily="34" charset="0"/>
                </a:rPr>
                <a:t>Internet Type</a:t>
              </a:r>
              <a:r>
                <a:rPr lang="en-US" sz="1400">
                  <a:latin typeface="Arial" panose="020B0604020202020204" pitchFamily="34" charset="0"/>
                  <a:cs typeface="Arial" panose="020B0604020202020204" pitchFamily="34" charset="0"/>
                </a:rPr>
                <a:t>: Fiber Optic</a:t>
              </a:r>
              <a:endParaRPr lang="en-GB" sz="1400">
                <a:latin typeface="Arial" panose="020B0604020202020204" pitchFamily="34" charset="0"/>
                <a:cs typeface="Arial" panose="020B0604020202020204" pitchFamily="34" charset="0"/>
              </a:endParaRPr>
            </a:p>
          </p:txBody>
        </p:sp>
        <p:sp>
          <p:nvSpPr>
            <p:cNvPr id="59" name="Content Placeholder 2">
              <a:extLst>
                <a:ext uri="{FF2B5EF4-FFF2-40B4-BE49-F238E27FC236}">
                  <a16:creationId xmlns:a16="http://schemas.microsoft.com/office/drawing/2014/main" id="{80BC2549-3CD9-4D5E-4735-29082D3CFE3A}"/>
                </a:ext>
              </a:extLst>
            </p:cNvPr>
            <p:cNvSpPr txBox="1">
              <a:spLocks/>
            </p:cNvSpPr>
            <p:nvPr/>
          </p:nvSpPr>
          <p:spPr>
            <a:xfrm>
              <a:off x="496511" y="5441309"/>
              <a:ext cx="2697813" cy="400091"/>
            </a:xfrm>
            <a:prstGeom prst="rect">
              <a:avLst/>
            </a:prstGeom>
            <a:solidFill>
              <a:schemeClr val="bg1">
                <a:lumMod val="95000"/>
              </a:schemeClr>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6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Payment Type</a:t>
              </a:r>
              <a:r>
                <a:rPr lang="en-US" sz="1400">
                  <a:latin typeface="Arial" panose="020B0604020202020204" pitchFamily="34" charset="0"/>
                  <a:cs typeface="Arial" panose="020B0604020202020204" pitchFamily="34" charset="0"/>
                </a:rPr>
                <a:t>: </a:t>
              </a:r>
              <a:r>
                <a:rPr lang="en-US" sz="1400" b="0">
                  <a:latin typeface="Arial" panose="020B0604020202020204" pitchFamily="34" charset="0"/>
                  <a:cs typeface="Arial" panose="020B0604020202020204" pitchFamily="34" charset="0"/>
                </a:rPr>
                <a:t>Mailed Check</a:t>
              </a:r>
              <a:endParaRPr lang="en-GB" sz="1400" b="0">
                <a:latin typeface="Arial" panose="020B0604020202020204" pitchFamily="34" charset="0"/>
                <a:cs typeface="Arial" panose="020B0604020202020204" pitchFamily="34" charset="0"/>
              </a:endParaRPr>
            </a:p>
          </p:txBody>
        </p:sp>
        <p:sp>
          <p:nvSpPr>
            <p:cNvPr id="259" name="Content Placeholder 2">
              <a:extLst>
                <a:ext uri="{FF2B5EF4-FFF2-40B4-BE49-F238E27FC236}">
                  <a16:creationId xmlns:a16="http://schemas.microsoft.com/office/drawing/2014/main" id="{C5106BDA-D3DC-DE1C-700D-C8C430785BCF}"/>
                </a:ext>
              </a:extLst>
            </p:cNvPr>
            <p:cNvSpPr txBox="1">
              <a:spLocks/>
            </p:cNvSpPr>
            <p:nvPr/>
          </p:nvSpPr>
          <p:spPr>
            <a:xfrm>
              <a:off x="496511" y="2831046"/>
              <a:ext cx="2697813" cy="400091"/>
            </a:xfrm>
            <a:prstGeom prst="rect">
              <a:avLst/>
            </a:prstGeom>
            <a:solidFill>
              <a:srgbClr val="C00000">
                <a:alpha val="20000"/>
              </a:srgbClr>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6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a:t>City: </a:t>
              </a:r>
              <a:r>
                <a:rPr lang="en-US" sz="1400" b="0"/>
                <a:t>San Diego</a:t>
              </a:r>
              <a:endParaRPr lang="en-GB" sz="1400" b="0"/>
            </a:p>
          </p:txBody>
        </p:sp>
        <p:sp>
          <p:nvSpPr>
            <p:cNvPr id="263" name="Content Placeholder 2">
              <a:extLst>
                <a:ext uri="{FF2B5EF4-FFF2-40B4-BE49-F238E27FC236}">
                  <a16:creationId xmlns:a16="http://schemas.microsoft.com/office/drawing/2014/main" id="{1FB3A1A9-5EBD-6EB4-2BA7-9DAD72111456}"/>
                </a:ext>
              </a:extLst>
            </p:cNvPr>
            <p:cNvSpPr txBox="1">
              <a:spLocks/>
            </p:cNvSpPr>
            <p:nvPr/>
          </p:nvSpPr>
          <p:spPr>
            <a:xfrm>
              <a:off x="496511" y="3345766"/>
              <a:ext cx="2697813" cy="400091"/>
            </a:xfrm>
            <a:prstGeom prst="rect">
              <a:avLst/>
            </a:prstGeom>
            <a:solidFill>
              <a:srgbClr val="C00000">
                <a:alpha val="20000"/>
              </a:srgbClr>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6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400"/>
                <a:t>Offer</a:t>
              </a:r>
              <a:r>
                <a:rPr lang="en-US" sz="1400"/>
                <a:t>: </a:t>
              </a:r>
              <a:r>
                <a:rPr lang="en-US" sz="1400" b="0"/>
                <a:t>Offer E</a:t>
              </a:r>
              <a:endParaRPr lang="en-GB" sz="1400" b="0"/>
            </a:p>
          </p:txBody>
        </p:sp>
        <p:sp>
          <p:nvSpPr>
            <p:cNvPr id="38" name="Rectangle 37">
              <a:extLst>
                <a:ext uri="{FF2B5EF4-FFF2-40B4-BE49-F238E27FC236}">
                  <a16:creationId xmlns:a16="http://schemas.microsoft.com/office/drawing/2014/main" id="{5C7D35A7-BC2A-975E-D4ED-058AF466B9D1}"/>
                </a:ext>
              </a:extLst>
            </p:cNvPr>
            <p:cNvSpPr/>
            <p:nvPr/>
          </p:nvSpPr>
          <p:spPr>
            <a:xfrm>
              <a:off x="492098" y="2575040"/>
              <a:ext cx="2702226" cy="12970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F68FBE47-A2D8-5C07-5D73-A1C26509C5E8}"/>
              </a:ext>
            </a:extLst>
          </p:cNvPr>
          <p:cNvSpPr txBox="1"/>
          <p:nvPr/>
        </p:nvSpPr>
        <p:spPr>
          <a:xfrm>
            <a:off x="784651" y="2165548"/>
            <a:ext cx="2070599" cy="338554"/>
          </a:xfrm>
          <a:prstGeom prst="rect">
            <a:avLst/>
          </a:prstGeom>
          <a:noFill/>
        </p:spPr>
        <p:txBody>
          <a:bodyPr wrap="square">
            <a:spAutoFit/>
          </a:bodyPr>
          <a:lstStyle/>
          <a:p>
            <a:r>
              <a:rPr lang="en-GB" sz="1600" b="1">
                <a:solidFill>
                  <a:srgbClr val="C00000"/>
                </a:solidFill>
                <a:latin typeface="Arial" panose="020B0604020202020204" pitchFamily="34" charset="0"/>
                <a:cs typeface="Arial" panose="020B0604020202020204" pitchFamily="34" charset="0"/>
              </a:rPr>
              <a:t>Negative Impact</a:t>
            </a:r>
            <a:endParaRPr lang="en-GB" sz="1600">
              <a:solidFill>
                <a:srgbClr val="C00000"/>
              </a:solidFill>
            </a:endParaRPr>
          </a:p>
        </p:txBody>
      </p:sp>
      <p:sp>
        <p:nvSpPr>
          <p:cNvPr id="235" name="Rectangle 234">
            <a:extLst>
              <a:ext uri="{FF2B5EF4-FFF2-40B4-BE49-F238E27FC236}">
                <a16:creationId xmlns:a16="http://schemas.microsoft.com/office/drawing/2014/main" id="{7F3158A5-4254-CE46-80B7-544BAA1B619F}"/>
              </a:ext>
            </a:extLst>
          </p:cNvPr>
          <p:cNvSpPr/>
          <p:nvPr/>
        </p:nvSpPr>
        <p:spPr>
          <a:xfrm flipV="1">
            <a:off x="0" y="138434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41" name="Picture 40" descr="A black background with a black square&#10;&#10;Description automatically generated with medium confidence">
            <a:extLst>
              <a:ext uri="{FF2B5EF4-FFF2-40B4-BE49-F238E27FC236}">
                <a16:creationId xmlns:a16="http://schemas.microsoft.com/office/drawing/2014/main" id="{89A02109-D713-8DEC-AC63-7EB87FCED124}"/>
              </a:ext>
            </a:extLst>
          </p:cNvPr>
          <p:cNvPicPr>
            <a:picLocks noChangeAspect="1"/>
          </p:cNvPicPr>
          <p:nvPr/>
        </p:nvPicPr>
        <p:blipFill>
          <a:blip r:embed="rId7"/>
          <a:stretch>
            <a:fillRect/>
          </a:stretch>
        </p:blipFill>
        <p:spPr>
          <a:xfrm>
            <a:off x="91676" y="1463783"/>
            <a:ext cx="568724" cy="568724"/>
          </a:xfrm>
          <a:prstGeom prst="rect">
            <a:avLst/>
          </a:prstGeom>
        </p:spPr>
      </p:pic>
      <p:sp>
        <p:nvSpPr>
          <p:cNvPr id="449" name="Oval 448">
            <a:extLst>
              <a:ext uri="{FF2B5EF4-FFF2-40B4-BE49-F238E27FC236}">
                <a16:creationId xmlns:a16="http://schemas.microsoft.com/office/drawing/2014/main" id="{469125B1-A4FE-B285-6B92-DB6E822050F2}"/>
              </a:ext>
            </a:extLst>
          </p:cNvPr>
          <p:cNvSpPr/>
          <p:nvPr/>
        </p:nvSpPr>
        <p:spPr>
          <a:xfrm>
            <a:off x="6184882" y="2135403"/>
            <a:ext cx="396242" cy="37540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a:t>+</a:t>
            </a:r>
          </a:p>
        </p:txBody>
      </p:sp>
      <p:grpSp>
        <p:nvGrpSpPr>
          <p:cNvPr id="450" name="Group 449">
            <a:extLst>
              <a:ext uri="{FF2B5EF4-FFF2-40B4-BE49-F238E27FC236}">
                <a16:creationId xmlns:a16="http://schemas.microsoft.com/office/drawing/2014/main" id="{C00B8BDD-F225-1763-196B-D2DCF5B20788}"/>
              </a:ext>
            </a:extLst>
          </p:cNvPr>
          <p:cNvGrpSpPr/>
          <p:nvPr/>
        </p:nvGrpSpPr>
        <p:grpSpPr>
          <a:xfrm>
            <a:off x="6269434" y="2762617"/>
            <a:ext cx="5391026" cy="3081502"/>
            <a:chOff x="4016808" y="2546392"/>
            <a:chExt cx="7216751" cy="3409700"/>
          </a:xfrm>
        </p:grpSpPr>
        <p:cxnSp>
          <p:nvCxnSpPr>
            <p:cNvPr id="451" name="Straight Connector 450">
              <a:extLst>
                <a:ext uri="{FF2B5EF4-FFF2-40B4-BE49-F238E27FC236}">
                  <a16:creationId xmlns:a16="http://schemas.microsoft.com/office/drawing/2014/main" id="{B6963609-48B3-01D2-3C14-F1685B977F29}"/>
                </a:ext>
              </a:extLst>
            </p:cNvPr>
            <p:cNvCxnSpPr/>
            <p:nvPr/>
          </p:nvCxnSpPr>
          <p:spPr>
            <a:xfrm>
              <a:off x="4016808" y="3130282"/>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DCCD5983-493A-87F7-3246-C4AD60304E94}"/>
                </a:ext>
              </a:extLst>
            </p:cNvPr>
            <p:cNvCxnSpPr/>
            <p:nvPr/>
          </p:nvCxnSpPr>
          <p:spPr>
            <a:xfrm>
              <a:off x="4016808" y="3678536"/>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A8B7DF9-2BFF-30C5-B2D1-0271D8521ACC}"/>
                </a:ext>
              </a:extLst>
            </p:cNvPr>
            <p:cNvCxnSpPr/>
            <p:nvPr/>
          </p:nvCxnSpPr>
          <p:spPr>
            <a:xfrm>
              <a:off x="4016808" y="4224146"/>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DB6D309B-F14D-66DB-1F8D-A19C06DDB69A}"/>
                </a:ext>
              </a:extLst>
            </p:cNvPr>
            <p:cNvCxnSpPr/>
            <p:nvPr/>
          </p:nvCxnSpPr>
          <p:spPr>
            <a:xfrm>
              <a:off x="4016808" y="4785100"/>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4B9961AA-DB70-9F94-1898-B54FC1000753}"/>
                </a:ext>
              </a:extLst>
            </p:cNvPr>
            <p:cNvCxnSpPr/>
            <p:nvPr/>
          </p:nvCxnSpPr>
          <p:spPr>
            <a:xfrm>
              <a:off x="4016808" y="5395138"/>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20CF3EB8-8A3D-313C-9701-B2F1F758E60F}"/>
                </a:ext>
              </a:extLst>
            </p:cNvPr>
            <p:cNvCxnSpPr/>
            <p:nvPr/>
          </p:nvCxnSpPr>
          <p:spPr>
            <a:xfrm>
              <a:off x="4016808" y="5956092"/>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FE736CD-F1C5-FF52-1A62-EE47BBECF7D5}"/>
                </a:ext>
              </a:extLst>
            </p:cNvPr>
            <p:cNvCxnSpPr/>
            <p:nvPr/>
          </p:nvCxnSpPr>
          <p:spPr>
            <a:xfrm>
              <a:off x="4016808" y="2546392"/>
              <a:ext cx="7216751"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58" name="Content Placeholder 2">
            <a:extLst>
              <a:ext uri="{FF2B5EF4-FFF2-40B4-BE49-F238E27FC236}">
                <a16:creationId xmlns:a16="http://schemas.microsoft.com/office/drawing/2014/main" id="{F9CF9974-5772-3F2B-F687-765948A9070A}"/>
              </a:ext>
            </a:extLst>
          </p:cNvPr>
          <p:cNvSpPr txBox="1">
            <a:spLocks/>
          </p:cNvSpPr>
          <p:nvPr/>
        </p:nvSpPr>
        <p:spPr>
          <a:xfrm>
            <a:off x="10209275" y="2334700"/>
            <a:ext cx="1458726" cy="3580451"/>
          </a:xfrm>
          <a:prstGeom prst="rect">
            <a:avLst/>
          </a:prstGeom>
          <a:solidFill>
            <a:srgbClr val="F2F2F2">
              <a:alpha val="50196"/>
            </a:srgbClr>
          </a:solidFill>
          <a:ln>
            <a:solidFill>
              <a:schemeClr val="bg1">
                <a:lumMod val="85000"/>
              </a:schemeClr>
            </a:solid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600">
              <a:latin typeface="Arial" panose="020B0604020202020204" pitchFamily="34" charset="0"/>
              <a:cs typeface="Arial" panose="020B0604020202020204" pitchFamily="34" charset="0"/>
            </a:endParaRPr>
          </a:p>
        </p:txBody>
      </p:sp>
      <p:sp>
        <p:nvSpPr>
          <p:cNvPr id="459" name="Content Placeholder 2">
            <a:extLst>
              <a:ext uri="{FF2B5EF4-FFF2-40B4-BE49-F238E27FC236}">
                <a16:creationId xmlns:a16="http://schemas.microsoft.com/office/drawing/2014/main" id="{B7AD7EFA-740F-5C0C-6435-BABA083E7E6C}"/>
              </a:ext>
            </a:extLst>
          </p:cNvPr>
          <p:cNvSpPr txBox="1">
            <a:spLocks/>
          </p:cNvSpPr>
          <p:nvPr/>
        </p:nvSpPr>
        <p:spPr>
          <a:xfrm>
            <a:off x="8905618" y="2334700"/>
            <a:ext cx="1198098" cy="3580451"/>
          </a:xfrm>
          <a:prstGeom prst="rect">
            <a:avLst/>
          </a:prstGeom>
          <a:solidFill>
            <a:srgbClr val="F2F2F2">
              <a:alpha val="50196"/>
            </a:srgbClr>
          </a:solidFill>
          <a:ln>
            <a:solidFill>
              <a:schemeClr val="bg1">
                <a:lumMod val="85000"/>
              </a:schemeClr>
            </a:solid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600">
              <a:latin typeface="Arial" panose="020B0604020202020204" pitchFamily="34" charset="0"/>
              <a:cs typeface="Arial" panose="020B0604020202020204" pitchFamily="34" charset="0"/>
            </a:endParaRPr>
          </a:p>
        </p:txBody>
      </p:sp>
      <p:sp>
        <p:nvSpPr>
          <p:cNvPr id="460" name="Content Placeholder 2">
            <a:extLst>
              <a:ext uri="{FF2B5EF4-FFF2-40B4-BE49-F238E27FC236}">
                <a16:creationId xmlns:a16="http://schemas.microsoft.com/office/drawing/2014/main" id="{81568315-8E1E-3B0C-AED3-467DBF0C6377}"/>
              </a:ext>
            </a:extLst>
          </p:cNvPr>
          <p:cNvSpPr txBox="1">
            <a:spLocks/>
          </p:cNvSpPr>
          <p:nvPr/>
        </p:nvSpPr>
        <p:spPr>
          <a:xfrm>
            <a:off x="10209275" y="2394621"/>
            <a:ext cx="1451184" cy="341206"/>
          </a:xfrm>
          <a:prstGeom prst="rect">
            <a:avLst/>
          </a:prstGeom>
          <a:noFill/>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latin typeface="Arial" panose="020B0604020202020204" pitchFamily="34" charset="0"/>
                <a:cs typeface="Arial" panose="020B0604020202020204" pitchFamily="34" charset="0"/>
              </a:rPr>
              <a:t>Churn Rate ∆</a:t>
            </a:r>
            <a:endParaRPr lang="en-GB" sz="1600" b="1">
              <a:latin typeface="Arial" panose="020B0604020202020204" pitchFamily="34" charset="0"/>
              <a:cs typeface="Arial" panose="020B0604020202020204" pitchFamily="34" charset="0"/>
            </a:endParaRPr>
          </a:p>
        </p:txBody>
      </p:sp>
      <p:sp>
        <p:nvSpPr>
          <p:cNvPr id="461" name="Content Placeholder 2">
            <a:extLst>
              <a:ext uri="{FF2B5EF4-FFF2-40B4-BE49-F238E27FC236}">
                <a16:creationId xmlns:a16="http://schemas.microsoft.com/office/drawing/2014/main" id="{97FB23EA-357E-5C6F-0C01-E8492CE5F2C2}"/>
              </a:ext>
            </a:extLst>
          </p:cNvPr>
          <p:cNvSpPr txBox="1">
            <a:spLocks/>
          </p:cNvSpPr>
          <p:nvPr/>
        </p:nvSpPr>
        <p:spPr>
          <a:xfrm>
            <a:off x="10429366" y="3829425"/>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- 20pp</a:t>
            </a:r>
            <a:endParaRPr lang="en-GB" sz="1600" b="1">
              <a:latin typeface="Arial" panose="020B0604020202020204" pitchFamily="34" charset="0"/>
              <a:cs typeface="Arial" panose="020B0604020202020204" pitchFamily="34" charset="0"/>
            </a:endParaRPr>
          </a:p>
        </p:txBody>
      </p:sp>
      <p:sp>
        <p:nvSpPr>
          <p:cNvPr id="462" name="Content Placeholder 2">
            <a:extLst>
              <a:ext uri="{FF2B5EF4-FFF2-40B4-BE49-F238E27FC236}">
                <a16:creationId xmlns:a16="http://schemas.microsoft.com/office/drawing/2014/main" id="{E3402797-07FE-EF40-63C2-B968367E8E48}"/>
              </a:ext>
            </a:extLst>
          </p:cNvPr>
          <p:cNvSpPr txBox="1">
            <a:spLocks/>
          </p:cNvSpPr>
          <p:nvPr/>
        </p:nvSpPr>
        <p:spPr>
          <a:xfrm>
            <a:off x="10429366" y="4327318"/>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- 15pp</a:t>
            </a:r>
            <a:endParaRPr lang="en-GB" sz="1600">
              <a:latin typeface="Arial" panose="020B0604020202020204" pitchFamily="34" charset="0"/>
              <a:cs typeface="Arial" panose="020B0604020202020204" pitchFamily="34" charset="0"/>
            </a:endParaRPr>
          </a:p>
        </p:txBody>
      </p:sp>
      <p:sp>
        <p:nvSpPr>
          <p:cNvPr id="463" name="Content Placeholder 2">
            <a:extLst>
              <a:ext uri="{FF2B5EF4-FFF2-40B4-BE49-F238E27FC236}">
                <a16:creationId xmlns:a16="http://schemas.microsoft.com/office/drawing/2014/main" id="{C228C6E3-AC1F-5D1B-58A3-C29D640A104F}"/>
              </a:ext>
            </a:extLst>
          </p:cNvPr>
          <p:cNvSpPr txBox="1">
            <a:spLocks/>
          </p:cNvSpPr>
          <p:nvPr/>
        </p:nvSpPr>
        <p:spPr>
          <a:xfrm>
            <a:off x="10429366" y="4863245"/>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- 12pp</a:t>
            </a:r>
            <a:endParaRPr lang="en-GB" sz="1600">
              <a:latin typeface="Arial" panose="020B0604020202020204" pitchFamily="34" charset="0"/>
              <a:cs typeface="Arial" panose="020B0604020202020204" pitchFamily="34" charset="0"/>
            </a:endParaRPr>
          </a:p>
        </p:txBody>
      </p:sp>
      <p:sp>
        <p:nvSpPr>
          <p:cNvPr id="464" name="Content Placeholder 2">
            <a:extLst>
              <a:ext uri="{FF2B5EF4-FFF2-40B4-BE49-F238E27FC236}">
                <a16:creationId xmlns:a16="http://schemas.microsoft.com/office/drawing/2014/main" id="{6F46D764-92E5-EEF9-3C0B-8355A2E8A1ED}"/>
              </a:ext>
            </a:extLst>
          </p:cNvPr>
          <p:cNvSpPr txBox="1">
            <a:spLocks/>
          </p:cNvSpPr>
          <p:nvPr/>
        </p:nvSpPr>
        <p:spPr>
          <a:xfrm>
            <a:off x="10429366" y="5431875"/>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+12pp</a:t>
            </a:r>
            <a:endParaRPr lang="en-GB" sz="1600">
              <a:latin typeface="Arial" panose="020B0604020202020204" pitchFamily="34" charset="0"/>
              <a:cs typeface="Arial" panose="020B0604020202020204" pitchFamily="34" charset="0"/>
            </a:endParaRPr>
          </a:p>
        </p:txBody>
      </p:sp>
      <p:sp>
        <p:nvSpPr>
          <p:cNvPr id="465" name="Content Placeholder 2">
            <a:extLst>
              <a:ext uri="{FF2B5EF4-FFF2-40B4-BE49-F238E27FC236}">
                <a16:creationId xmlns:a16="http://schemas.microsoft.com/office/drawing/2014/main" id="{8D2AE7FA-CFBB-8599-0BF4-5239B7525D98}"/>
              </a:ext>
            </a:extLst>
          </p:cNvPr>
          <p:cNvSpPr txBox="1">
            <a:spLocks/>
          </p:cNvSpPr>
          <p:nvPr/>
        </p:nvSpPr>
        <p:spPr>
          <a:xfrm>
            <a:off x="10429366" y="2845170"/>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- 20pp</a:t>
            </a:r>
            <a:endParaRPr lang="en-GB" sz="1600">
              <a:latin typeface="Arial" panose="020B0604020202020204" pitchFamily="34" charset="0"/>
              <a:cs typeface="Arial" panose="020B0604020202020204" pitchFamily="34" charset="0"/>
            </a:endParaRPr>
          </a:p>
        </p:txBody>
      </p:sp>
      <p:sp>
        <p:nvSpPr>
          <p:cNvPr id="466" name="Content Placeholder 2">
            <a:extLst>
              <a:ext uri="{FF2B5EF4-FFF2-40B4-BE49-F238E27FC236}">
                <a16:creationId xmlns:a16="http://schemas.microsoft.com/office/drawing/2014/main" id="{9948A600-788A-1987-03DB-8DD5EA7D5C61}"/>
              </a:ext>
            </a:extLst>
          </p:cNvPr>
          <p:cNvSpPr txBox="1">
            <a:spLocks/>
          </p:cNvSpPr>
          <p:nvPr/>
        </p:nvSpPr>
        <p:spPr>
          <a:xfrm>
            <a:off x="10429366" y="3337753"/>
            <a:ext cx="1011002"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- 20pp</a:t>
            </a:r>
            <a:endParaRPr lang="en-GB" sz="1600">
              <a:latin typeface="Arial" panose="020B0604020202020204" pitchFamily="34" charset="0"/>
              <a:cs typeface="Arial" panose="020B0604020202020204" pitchFamily="34" charset="0"/>
            </a:endParaRPr>
          </a:p>
        </p:txBody>
      </p:sp>
      <p:grpSp>
        <p:nvGrpSpPr>
          <p:cNvPr id="489" name="Group 488">
            <a:extLst>
              <a:ext uri="{FF2B5EF4-FFF2-40B4-BE49-F238E27FC236}">
                <a16:creationId xmlns:a16="http://schemas.microsoft.com/office/drawing/2014/main" id="{FD5741A8-0FFF-C0CB-3311-45FB1E8299FD}"/>
              </a:ext>
            </a:extLst>
          </p:cNvPr>
          <p:cNvGrpSpPr/>
          <p:nvPr/>
        </p:nvGrpSpPr>
        <p:grpSpPr>
          <a:xfrm flipV="1">
            <a:off x="11405292" y="2855589"/>
            <a:ext cx="355101" cy="2888179"/>
            <a:chOff x="11405294" y="2861773"/>
            <a:chExt cx="0" cy="2881995"/>
          </a:xfrm>
        </p:grpSpPr>
        <p:cxnSp>
          <p:nvCxnSpPr>
            <p:cNvPr id="467" name="Straight Arrow Connector 466">
              <a:extLst>
                <a:ext uri="{FF2B5EF4-FFF2-40B4-BE49-F238E27FC236}">
                  <a16:creationId xmlns:a16="http://schemas.microsoft.com/office/drawing/2014/main" id="{3CE72D9B-ABF9-66A8-2612-A177924F8ECF}"/>
                </a:ext>
              </a:extLst>
            </p:cNvPr>
            <p:cNvCxnSpPr>
              <a:cxnSpLocks/>
            </p:cNvCxnSpPr>
            <p:nvPr/>
          </p:nvCxnSpPr>
          <p:spPr>
            <a:xfrm flipV="1">
              <a:off x="11405294" y="3830184"/>
              <a:ext cx="0" cy="3111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F83CC4F0-24F5-EDBB-2BCC-D2730E8580CD}"/>
                </a:ext>
              </a:extLst>
            </p:cNvPr>
            <p:cNvCxnSpPr>
              <a:cxnSpLocks/>
            </p:cNvCxnSpPr>
            <p:nvPr/>
          </p:nvCxnSpPr>
          <p:spPr>
            <a:xfrm flipV="1">
              <a:off x="11405294" y="4328076"/>
              <a:ext cx="0" cy="3111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E4143835-79E2-52E6-72D9-E8650916B437}"/>
                </a:ext>
              </a:extLst>
            </p:cNvPr>
            <p:cNvCxnSpPr>
              <a:cxnSpLocks/>
            </p:cNvCxnSpPr>
            <p:nvPr/>
          </p:nvCxnSpPr>
          <p:spPr>
            <a:xfrm flipV="1">
              <a:off x="11405294" y="4864003"/>
              <a:ext cx="0" cy="3111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53E2EE01-8CD9-ACDB-E255-F87B18C70D1F}"/>
                </a:ext>
              </a:extLst>
            </p:cNvPr>
            <p:cNvCxnSpPr>
              <a:cxnSpLocks/>
            </p:cNvCxnSpPr>
            <p:nvPr/>
          </p:nvCxnSpPr>
          <p:spPr>
            <a:xfrm flipV="1">
              <a:off x="11405294" y="5432633"/>
              <a:ext cx="0" cy="3111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6E5A178C-3F99-D144-E9D0-F0FF0C06CFA1}"/>
                </a:ext>
              </a:extLst>
            </p:cNvPr>
            <p:cNvCxnSpPr>
              <a:cxnSpLocks/>
            </p:cNvCxnSpPr>
            <p:nvPr/>
          </p:nvCxnSpPr>
          <p:spPr>
            <a:xfrm flipV="1">
              <a:off x="11405294" y="2861773"/>
              <a:ext cx="0" cy="3111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5F46C760-41F0-B61B-D1E9-814DE26B4746}"/>
                </a:ext>
              </a:extLst>
            </p:cNvPr>
            <p:cNvCxnSpPr>
              <a:cxnSpLocks/>
            </p:cNvCxnSpPr>
            <p:nvPr/>
          </p:nvCxnSpPr>
          <p:spPr>
            <a:xfrm flipV="1">
              <a:off x="11405294" y="3338512"/>
              <a:ext cx="0" cy="3111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73" name="Content Placeholder 2">
            <a:extLst>
              <a:ext uri="{FF2B5EF4-FFF2-40B4-BE49-F238E27FC236}">
                <a16:creationId xmlns:a16="http://schemas.microsoft.com/office/drawing/2014/main" id="{89C54C62-E5DB-DB1D-A441-B41A8C9EDC13}"/>
              </a:ext>
            </a:extLst>
          </p:cNvPr>
          <p:cNvSpPr txBox="1">
            <a:spLocks/>
          </p:cNvSpPr>
          <p:nvPr/>
        </p:nvSpPr>
        <p:spPr>
          <a:xfrm>
            <a:off x="8925185" y="2404436"/>
            <a:ext cx="1178531" cy="341206"/>
          </a:xfrm>
          <a:prstGeom prst="rect">
            <a:avLst/>
          </a:prstGeom>
          <a:noFill/>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latin typeface="Arial" panose="020B0604020202020204" pitchFamily="34" charset="0"/>
                <a:cs typeface="Arial" panose="020B0604020202020204" pitchFamily="34" charset="0"/>
              </a:rPr>
              <a:t>Churn Rate</a:t>
            </a:r>
            <a:endParaRPr lang="en-GB" sz="1600" b="1">
              <a:latin typeface="Arial" panose="020B0604020202020204" pitchFamily="34" charset="0"/>
              <a:cs typeface="Arial" panose="020B0604020202020204" pitchFamily="34" charset="0"/>
            </a:endParaRPr>
          </a:p>
        </p:txBody>
      </p:sp>
      <p:sp>
        <p:nvSpPr>
          <p:cNvPr id="474" name="Content Placeholder 2">
            <a:extLst>
              <a:ext uri="{FF2B5EF4-FFF2-40B4-BE49-F238E27FC236}">
                <a16:creationId xmlns:a16="http://schemas.microsoft.com/office/drawing/2014/main" id="{E1A77816-EBB9-BAC6-63B1-921AF1879B70}"/>
              </a:ext>
            </a:extLst>
          </p:cNvPr>
          <p:cNvSpPr txBox="1">
            <a:spLocks/>
          </p:cNvSpPr>
          <p:nvPr/>
        </p:nvSpPr>
        <p:spPr>
          <a:xfrm>
            <a:off x="8925185" y="3829425"/>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7%</a:t>
            </a:r>
            <a:endParaRPr lang="en-GB" sz="1600">
              <a:latin typeface="Arial" panose="020B0604020202020204" pitchFamily="34" charset="0"/>
              <a:cs typeface="Arial" panose="020B0604020202020204" pitchFamily="34" charset="0"/>
            </a:endParaRPr>
          </a:p>
        </p:txBody>
      </p:sp>
      <p:sp>
        <p:nvSpPr>
          <p:cNvPr id="475" name="Content Placeholder 2">
            <a:extLst>
              <a:ext uri="{FF2B5EF4-FFF2-40B4-BE49-F238E27FC236}">
                <a16:creationId xmlns:a16="http://schemas.microsoft.com/office/drawing/2014/main" id="{656106F8-5C1D-79B6-EC5E-9F3BFF8C5E07}"/>
              </a:ext>
            </a:extLst>
          </p:cNvPr>
          <p:cNvSpPr txBox="1">
            <a:spLocks/>
          </p:cNvSpPr>
          <p:nvPr/>
        </p:nvSpPr>
        <p:spPr>
          <a:xfrm>
            <a:off x="8925185" y="4327318"/>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12%</a:t>
            </a:r>
            <a:endParaRPr lang="en-GB" sz="1600">
              <a:latin typeface="Arial" panose="020B0604020202020204" pitchFamily="34" charset="0"/>
              <a:cs typeface="Arial" panose="020B0604020202020204" pitchFamily="34" charset="0"/>
            </a:endParaRPr>
          </a:p>
        </p:txBody>
      </p:sp>
      <p:sp>
        <p:nvSpPr>
          <p:cNvPr id="476" name="Content Placeholder 2">
            <a:extLst>
              <a:ext uri="{FF2B5EF4-FFF2-40B4-BE49-F238E27FC236}">
                <a16:creationId xmlns:a16="http://schemas.microsoft.com/office/drawing/2014/main" id="{78111877-8184-0E11-1354-600EAF788FF2}"/>
              </a:ext>
            </a:extLst>
          </p:cNvPr>
          <p:cNvSpPr txBox="1">
            <a:spLocks/>
          </p:cNvSpPr>
          <p:nvPr/>
        </p:nvSpPr>
        <p:spPr>
          <a:xfrm>
            <a:off x="8925185" y="4863245"/>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15%</a:t>
            </a:r>
            <a:endParaRPr lang="en-GB" sz="1600">
              <a:latin typeface="Arial" panose="020B0604020202020204" pitchFamily="34" charset="0"/>
              <a:cs typeface="Arial" panose="020B0604020202020204" pitchFamily="34" charset="0"/>
            </a:endParaRPr>
          </a:p>
        </p:txBody>
      </p:sp>
      <p:sp>
        <p:nvSpPr>
          <p:cNvPr id="477" name="Content Placeholder 2">
            <a:extLst>
              <a:ext uri="{FF2B5EF4-FFF2-40B4-BE49-F238E27FC236}">
                <a16:creationId xmlns:a16="http://schemas.microsoft.com/office/drawing/2014/main" id="{F238A81C-07AB-638C-03C9-13B20CE3DF97}"/>
              </a:ext>
            </a:extLst>
          </p:cNvPr>
          <p:cNvSpPr txBox="1">
            <a:spLocks/>
          </p:cNvSpPr>
          <p:nvPr/>
        </p:nvSpPr>
        <p:spPr>
          <a:xfrm>
            <a:off x="8925185" y="5431875"/>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15%</a:t>
            </a:r>
            <a:endParaRPr lang="en-GB" sz="1600">
              <a:latin typeface="Arial" panose="020B0604020202020204" pitchFamily="34" charset="0"/>
              <a:cs typeface="Arial" panose="020B0604020202020204" pitchFamily="34" charset="0"/>
            </a:endParaRPr>
          </a:p>
        </p:txBody>
      </p:sp>
      <p:sp>
        <p:nvSpPr>
          <p:cNvPr id="478" name="Content Placeholder 2">
            <a:extLst>
              <a:ext uri="{FF2B5EF4-FFF2-40B4-BE49-F238E27FC236}">
                <a16:creationId xmlns:a16="http://schemas.microsoft.com/office/drawing/2014/main" id="{99FE3E88-735F-A545-56B8-0F81733A553A}"/>
              </a:ext>
            </a:extLst>
          </p:cNvPr>
          <p:cNvSpPr txBox="1">
            <a:spLocks/>
          </p:cNvSpPr>
          <p:nvPr/>
        </p:nvSpPr>
        <p:spPr>
          <a:xfrm>
            <a:off x="8925185" y="2845170"/>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7%</a:t>
            </a:r>
            <a:endParaRPr lang="en-GB" sz="1600">
              <a:latin typeface="Arial" panose="020B0604020202020204" pitchFamily="34" charset="0"/>
              <a:cs typeface="Arial" panose="020B0604020202020204" pitchFamily="34" charset="0"/>
            </a:endParaRPr>
          </a:p>
        </p:txBody>
      </p:sp>
      <p:sp>
        <p:nvSpPr>
          <p:cNvPr id="479" name="Content Placeholder 2">
            <a:extLst>
              <a:ext uri="{FF2B5EF4-FFF2-40B4-BE49-F238E27FC236}">
                <a16:creationId xmlns:a16="http://schemas.microsoft.com/office/drawing/2014/main" id="{59C93118-A481-8504-A507-268AADC38838}"/>
              </a:ext>
            </a:extLst>
          </p:cNvPr>
          <p:cNvSpPr txBox="1">
            <a:spLocks/>
          </p:cNvSpPr>
          <p:nvPr/>
        </p:nvSpPr>
        <p:spPr>
          <a:xfrm>
            <a:off x="8925185" y="3337753"/>
            <a:ext cx="1178531" cy="341206"/>
          </a:xfrm>
          <a:prstGeom prst="rect">
            <a:avLst/>
          </a:prstGeom>
          <a:ln>
            <a:noFill/>
          </a:ln>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a:latin typeface="Arial" panose="020B0604020202020204" pitchFamily="34" charset="0"/>
                <a:cs typeface="Arial" panose="020B0604020202020204" pitchFamily="34" charset="0"/>
              </a:rPr>
              <a:t>7%</a:t>
            </a:r>
            <a:endParaRPr lang="en-GB" sz="1600">
              <a:latin typeface="Arial" panose="020B0604020202020204" pitchFamily="34" charset="0"/>
              <a:cs typeface="Arial" panose="020B0604020202020204" pitchFamily="34" charset="0"/>
            </a:endParaRPr>
          </a:p>
        </p:txBody>
      </p:sp>
      <p:grpSp>
        <p:nvGrpSpPr>
          <p:cNvPr id="480" name="Group 479">
            <a:extLst>
              <a:ext uri="{FF2B5EF4-FFF2-40B4-BE49-F238E27FC236}">
                <a16:creationId xmlns:a16="http://schemas.microsoft.com/office/drawing/2014/main" id="{B76C5B56-BE32-80AB-645D-C0B5710714D6}"/>
              </a:ext>
            </a:extLst>
          </p:cNvPr>
          <p:cNvGrpSpPr/>
          <p:nvPr/>
        </p:nvGrpSpPr>
        <p:grpSpPr>
          <a:xfrm>
            <a:off x="6269433" y="2575040"/>
            <a:ext cx="2582153" cy="3266360"/>
            <a:chOff x="492098" y="2575040"/>
            <a:chExt cx="2702226" cy="3266360"/>
          </a:xfrm>
        </p:grpSpPr>
        <p:sp>
          <p:nvSpPr>
            <p:cNvPr id="481" name="Content Placeholder 2">
              <a:extLst>
                <a:ext uri="{FF2B5EF4-FFF2-40B4-BE49-F238E27FC236}">
                  <a16:creationId xmlns:a16="http://schemas.microsoft.com/office/drawing/2014/main" id="{990844FA-5832-4F7A-9DC8-366F5EF21A7A}"/>
                </a:ext>
              </a:extLst>
            </p:cNvPr>
            <p:cNvSpPr txBox="1">
              <a:spLocks/>
            </p:cNvSpPr>
            <p:nvPr/>
          </p:nvSpPr>
          <p:spPr>
            <a:xfrm>
              <a:off x="496511" y="3838859"/>
              <a:ext cx="2697813" cy="400091"/>
            </a:xfrm>
            <a:prstGeom prst="rect">
              <a:avLst/>
            </a:prstGeom>
            <a:solidFill>
              <a:srgbClr val="B8DBC8"/>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4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Dependents: </a:t>
              </a:r>
              <a:r>
                <a:rPr lang="en-GB" b="0"/>
                <a:t>Yes</a:t>
              </a:r>
            </a:p>
          </p:txBody>
        </p:sp>
        <p:sp>
          <p:nvSpPr>
            <p:cNvPr id="482" name="Content Placeholder 2">
              <a:extLst>
                <a:ext uri="{FF2B5EF4-FFF2-40B4-BE49-F238E27FC236}">
                  <a16:creationId xmlns:a16="http://schemas.microsoft.com/office/drawing/2014/main" id="{C5066118-A765-AE2B-D052-4FD65D377699}"/>
                </a:ext>
              </a:extLst>
            </p:cNvPr>
            <p:cNvSpPr txBox="1">
              <a:spLocks/>
            </p:cNvSpPr>
            <p:nvPr/>
          </p:nvSpPr>
          <p:spPr>
            <a:xfrm>
              <a:off x="496511" y="4336752"/>
              <a:ext cx="2697813" cy="400091"/>
            </a:xfrm>
            <a:prstGeom prst="rect">
              <a:avLst/>
            </a:prstGeom>
            <a:solidFill>
              <a:schemeClr val="bg1">
                <a:lumMod val="95000"/>
              </a:schemeClr>
            </a:solidFill>
            <a:ln>
              <a:no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latin typeface="Arial" panose="020B0604020202020204" pitchFamily="34" charset="0"/>
                  <a:cs typeface="Arial" panose="020B0604020202020204" pitchFamily="34" charset="0"/>
                </a:rPr>
                <a:t>Offer</a:t>
              </a:r>
              <a:r>
                <a:rPr lang="en-US" sz="1400">
                  <a:latin typeface="Arial" panose="020B0604020202020204" pitchFamily="34" charset="0"/>
                  <a:cs typeface="Arial" panose="020B0604020202020204" pitchFamily="34" charset="0"/>
                </a:rPr>
                <a:t>: Offer B</a:t>
              </a:r>
              <a:endParaRPr lang="en-GB" sz="1400">
                <a:latin typeface="Arial" panose="020B0604020202020204" pitchFamily="34" charset="0"/>
                <a:cs typeface="Arial" panose="020B0604020202020204" pitchFamily="34" charset="0"/>
              </a:endParaRPr>
            </a:p>
          </p:txBody>
        </p:sp>
        <p:sp>
          <p:nvSpPr>
            <p:cNvPr id="483" name="Content Placeholder 2">
              <a:extLst>
                <a:ext uri="{FF2B5EF4-FFF2-40B4-BE49-F238E27FC236}">
                  <a16:creationId xmlns:a16="http://schemas.microsoft.com/office/drawing/2014/main" id="{3FAD0CD7-7602-7F09-656F-A4C4EA086B7A}"/>
                </a:ext>
              </a:extLst>
            </p:cNvPr>
            <p:cNvSpPr txBox="1">
              <a:spLocks/>
            </p:cNvSpPr>
            <p:nvPr/>
          </p:nvSpPr>
          <p:spPr>
            <a:xfrm>
              <a:off x="496511" y="4872680"/>
              <a:ext cx="2697813" cy="400091"/>
            </a:xfrm>
            <a:prstGeom prst="rect">
              <a:avLst/>
            </a:prstGeom>
            <a:solidFill>
              <a:schemeClr val="bg1">
                <a:lumMod val="95000"/>
              </a:schemeClr>
            </a:solidFill>
            <a:ln>
              <a:noFill/>
            </a:ln>
          </p:spPr>
          <p:txBody>
            <a:bodyPr vert="horz" lIns="10800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b="1">
                  <a:latin typeface="Arial" panose="020B0604020202020204" pitchFamily="34" charset="0"/>
                  <a:cs typeface="Arial" panose="020B0604020202020204" pitchFamily="34" charset="0"/>
                </a:rPr>
                <a:t>Online Security</a:t>
              </a:r>
              <a:r>
                <a:rPr lang="en-GB" sz="1200">
                  <a:latin typeface="Arial" panose="020B0604020202020204" pitchFamily="34" charset="0"/>
                  <a:cs typeface="Arial" panose="020B0604020202020204" pitchFamily="34" charset="0"/>
                </a:rPr>
                <a:t>: Yes</a:t>
              </a:r>
            </a:p>
            <a:p>
              <a:pPr marL="0" indent="0">
                <a:spcBef>
                  <a:spcPts val="0"/>
                </a:spcBef>
                <a:buFont typeface="Arial" panose="020B0604020202020204" pitchFamily="34" charset="0"/>
                <a:buNone/>
              </a:pPr>
              <a:r>
                <a:rPr lang="en-GB" sz="1200" b="1">
                  <a:latin typeface="Arial" panose="020B0604020202020204" pitchFamily="34" charset="0"/>
                  <a:cs typeface="Arial" panose="020B0604020202020204" pitchFamily="34" charset="0"/>
                </a:rPr>
                <a:t>Premium Tech Support: </a:t>
              </a:r>
              <a:r>
                <a:rPr lang="en-GB" sz="1200">
                  <a:latin typeface="Arial" panose="020B0604020202020204" pitchFamily="34" charset="0"/>
                  <a:cs typeface="Arial" panose="020B0604020202020204" pitchFamily="34" charset="0"/>
                </a:rPr>
                <a:t>Yes</a:t>
              </a:r>
            </a:p>
          </p:txBody>
        </p:sp>
        <p:sp>
          <p:nvSpPr>
            <p:cNvPr id="484" name="Content Placeholder 2">
              <a:extLst>
                <a:ext uri="{FF2B5EF4-FFF2-40B4-BE49-F238E27FC236}">
                  <a16:creationId xmlns:a16="http://schemas.microsoft.com/office/drawing/2014/main" id="{68B09E70-769C-165B-590E-16E92A99BBDF}"/>
                </a:ext>
              </a:extLst>
            </p:cNvPr>
            <p:cNvSpPr txBox="1">
              <a:spLocks/>
            </p:cNvSpPr>
            <p:nvPr/>
          </p:nvSpPr>
          <p:spPr>
            <a:xfrm>
              <a:off x="496511" y="5441309"/>
              <a:ext cx="2697813" cy="400091"/>
            </a:xfrm>
            <a:prstGeom prst="rect">
              <a:avLst/>
            </a:prstGeom>
            <a:solidFill>
              <a:schemeClr val="bg1">
                <a:lumMod val="95000"/>
              </a:schemeClr>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6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Payment Type</a:t>
              </a:r>
              <a:r>
                <a:rPr lang="en-US" sz="1400">
                  <a:latin typeface="Arial" panose="020B0604020202020204" pitchFamily="34" charset="0"/>
                  <a:cs typeface="Arial" panose="020B0604020202020204" pitchFamily="34" charset="0"/>
                </a:rPr>
                <a:t>: </a:t>
              </a:r>
              <a:r>
                <a:rPr lang="en-US" sz="1400" b="0">
                  <a:latin typeface="Arial" panose="020B0604020202020204" pitchFamily="34" charset="0"/>
                  <a:cs typeface="Arial" panose="020B0604020202020204" pitchFamily="34" charset="0"/>
                </a:rPr>
                <a:t>Credit Card</a:t>
              </a:r>
              <a:endParaRPr lang="en-GB" sz="1400" b="0">
                <a:latin typeface="Arial" panose="020B0604020202020204" pitchFamily="34" charset="0"/>
                <a:cs typeface="Arial" panose="020B0604020202020204" pitchFamily="34" charset="0"/>
              </a:endParaRPr>
            </a:p>
          </p:txBody>
        </p:sp>
        <p:sp>
          <p:nvSpPr>
            <p:cNvPr id="485" name="Content Placeholder 2">
              <a:extLst>
                <a:ext uri="{FF2B5EF4-FFF2-40B4-BE49-F238E27FC236}">
                  <a16:creationId xmlns:a16="http://schemas.microsoft.com/office/drawing/2014/main" id="{233CF6F6-361D-3F9D-A38C-BC176BE83ABC}"/>
                </a:ext>
              </a:extLst>
            </p:cNvPr>
            <p:cNvSpPr txBox="1">
              <a:spLocks/>
            </p:cNvSpPr>
            <p:nvPr/>
          </p:nvSpPr>
          <p:spPr>
            <a:xfrm>
              <a:off x="496511" y="2831046"/>
              <a:ext cx="2697813" cy="400091"/>
            </a:xfrm>
            <a:prstGeom prst="rect">
              <a:avLst/>
            </a:prstGeom>
            <a:solidFill>
              <a:srgbClr val="B8DBC8"/>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6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Internet Service</a:t>
              </a:r>
              <a:r>
                <a:rPr lang="en-US" sz="1400">
                  <a:latin typeface="Arial" panose="020B0604020202020204" pitchFamily="34" charset="0"/>
                  <a:cs typeface="Arial" panose="020B0604020202020204" pitchFamily="34" charset="0"/>
                </a:rPr>
                <a:t>: </a:t>
              </a:r>
              <a:r>
                <a:rPr lang="en-US" sz="1400" b="0">
                  <a:latin typeface="Arial" panose="020B0604020202020204" pitchFamily="34" charset="0"/>
                  <a:cs typeface="Arial" panose="020B0604020202020204" pitchFamily="34" charset="0"/>
                </a:rPr>
                <a:t>No</a:t>
              </a:r>
              <a:endParaRPr lang="en-GB" sz="1400" b="0">
                <a:latin typeface="Arial" panose="020B0604020202020204" pitchFamily="34" charset="0"/>
                <a:cs typeface="Arial" panose="020B0604020202020204" pitchFamily="34" charset="0"/>
              </a:endParaRPr>
            </a:p>
          </p:txBody>
        </p:sp>
        <p:sp>
          <p:nvSpPr>
            <p:cNvPr id="486" name="Content Placeholder 2">
              <a:extLst>
                <a:ext uri="{FF2B5EF4-FFF2-40B4-BE49-F238E27FC236}">
                  <a16:creationId xmlns:a16="http://schemas.microsoft.com/office/drawing/2014/main" id="{52CC983D-1B28-4209-54AD-07BD9FAD36AB}"/>
                </a:ext>
              </a:extLst>
            </p:cNvPr>
            <p:cNvSpPr txBox="1">
              <a:spLocks/>
            </p:cNvSpPr>
            <p:nvPr/>
          </p:nvSpPr>
          <p:spPr>
            <a:xfrm>
              <a:off x="496511" y="3345766"/>
              <a:ext cx="2697813" cy="400091"/>
            </a:xfrm>
            <a:prstGeom prst="rect">
              <a:avLst/>
            </a:prstGeom>
            <a:solidFill>
              <a:srgbClr val="B8DBC8"/>
            </a:solidFill>
            <a:ln>
              <a:noFill/>
            </a:ln>
          </p:spPr>
          <p:txBody>
            <a:bodyPr vert="horz" lIns="108000" tIns="45720" rIns="0" bIns="45720" rtlCol="0" anchor="ctr">
              <a:noAutofit/>
            </a:bodyPr>
            <a:lstStyle>
              <a:defPPr>
                <a:defRPr lang="pt-PT"/>
              </a:defPPr>
              <a:lvl1pPr indent="0">
                <a:lnSpc>
                  <a:spcPct val="90000"/>
                </a:lnSpc>
                <a:spcBef>
                  <a:spcPts val="1000"/>
                </a:spcBef>
                <a:buFont typeface="Arial" panose="020B0604020202020204" pitchFamily="34" charset="0"/>
                <a:buNone/>
                <a:defRPr sz="14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Offer</a:t>
              </a:r>
              <a:r>
                <a:rPr lang="en-US"/>
                <a:t>: </a:t>
              </a:r>
              <a:r>
                <a:rPr lang="en-US" b="0"/>
                <a:t>Offer A</a:t>
              </a:r>
              <a:endParaRPr lang="en-GB" b="0"/>
            </a:p>
          </p:txBody>
        </p:sp>
        <p:sp>
          <p:nvSpPr>
            <p:cNvPr id="487" name="Rectangle 486">
              <a:extLst>
                <a:ext uri="{FF2B5EF4-FFF2-40B4-BE49-F238E27FC236}">
                  <a16:creationId xmlns:a16="http://schemas.microsoft.com/office/drawing/2014/main" id="{A2C965B2-1D6C-7B99-867C-0F77994449EB}"/>
                </a:ext>
              </a:extLst>
            </p:cNvPr>
            <p:cNvSpPr/>
            <p:nvPr/>
          </p:nvSpPr>
          <p:spPr>
            <a:xfrm>
              <a:off x="492098" y="2575040"/>
              <a:ext cx="2702226" cy="12970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8" name="TextBox 487">
            <a:extLst>
              <a:ext uri="{FF2B5EF4-FFF2-40B4-BE49-F238E27FC236}">
                <a16:creationId xmlns:a16="http://schemas.microsoft.com/office/drawing/2014/main" id="{542D9EB6-3C2A-87A3-3FDC-43C220B7C7A6}"/>
              </a:ext>
            </a:extLst>
          </p:cNvPr>
          <p:cNvSpPr txBox="1"/>
          <p:nvPr/>
        </p:nvSpPr>
        <p:spPr>
          <a:xfrm>
            <a:off x="6561986" y="2165548"/>
            <a:ext cx="2070599" cy="338554"/>
          </a:xfrm>
          <a:prstGeom prst="rect">
            <a:avLst/>
          </a:prstGeom>
          <a:noFill/>
        </p:spPr>
        <p:txBody>
          <a:bodyPr wrap="square">
            <a:spAutoFit/>
          </a:bodyPr>
          <a:lstStyle>
            <a:defPPr>
              <a:defRPr lang="pt-PT"/>
            </a:defPPr>
            <a:lvl1pPr>
              <a:defRPr sz="1050" b="1">
                <a:solidFill>
                  <a:srgbClr val="00B050"/>
                </a:solidFill>
                <a:latin typeface="Arial" panose="020B0604020202020204" pitchFamily="34" charset="0"/>
                <a:cs typeface="Arial" panose="020B0604020202020204" pitchFamily="34" charset="0"/>
              </a:defRPr>
            </a:lvl1pPr>
          </a:lstStyle>
          <a:p>
            <a:r>
              <a:rPr lang="en-GB" sz="1600"/>
              <a:t>Positive Impact</a:t>
            </a:r>
          </a:p>
        </p:txBody>
      </p:sp>
      <p:grpSp>
        <p:nvGrpSpPr>
          <p:cNvPr id="501" name="Group 500">
            <a:extLst>
              <a:ext uri="{FF2B5EF4-FFF2-40B4-BE49-F238E27FC236}">
                <a16:creationId xmlns:a16="http://schemas.microsoft.com/office/drawing/2014/main" id="{A9226A67-F254-5C58-A7BA-2EF698477584}"/>
              </a:ext>
            </a:extLst>
          </p:cNvPr>
          <p:cNvGrpSpPr/>
          <p:nvPr/>
        </p:nvGrpSpPr>
        <p:grpSpPr>
          <a:xfrm>
            <a:off x="12694992" y="407643"/>
            <a:ext cx="2075624" cy="5155258"/>
            <a:chOff x="12428167" y="-9978"/>
            <a:chExt cx="3316309" cy="8236767"/>
          </a:xfrm>
        </p:grpSpPr>
        <p:grpSp>
          <p:nvGrpSpPr>
            <p:cNvPr id="491" name="Group 490">
              <a:extLst>
                <a:ext uri="{FF2B5EF4-FFF2-40B4-BE49-F238E27FC236}">
                  <a16:creationId xmlns:a16="http://schemas.microsoft.com/office/drawing/2014/main" id="{D2006D88-F529-3B73-A1D4-9FB6CA6EFD2B}"/>
                </a:ext>
              </a:extLst>
            </p:cNvPr>
            <p:cNvGrpSpPr/>
            <p:nvPr/>
          </p:nvGrpSpPr>
          <p:grpSpPr>
            <a:xfrm>
              <a:off x="12631913" y="5085263"/>
              <a:ext cx="2404484" cy="3141526"/>
              <a:chOff x="29137961" y="2329155"/>
              <a:chExt cx="3783965" cy="4943860"/>
            </a:xfrm>
          </p:grpSpPr>
          <p:pic>
            <p:nvPicPr>
              <p:cNvPr id="492" name="Picture 491" descr="A graph of a distribution of charge&#10;&#10;Description automatically generated">
                <a:extLst>
                  <a:ext uri="{FF2B5EF4-FFF2-40B4-BE49-F238E27FC236}">
                    <a16:creationId xmlns:a16="http://schemas.microsoft.com/office/drawing/2014/main" id="{AC0F7482-34F4-EB89-23A1-967D97A6355C}"/>
                  </a:ext>
                </a:extLst>
              </p:cNvPr>
              <p:cNvPicPr>
                <a:picLocks noChangeAspect="1"/>
              </p:cNvPicPr>
              <p:nvPr/>
            </p:nvPicPr>
            <p:blipFill>
              <a:blip r:embed="rId8"/>
              <a:stretch>
                <a:fillRect/>
              </a:stretch>
            </p:blipFill>
            <p:spPr>
              <a:xfrm>
                <a:off x="29137961" y="2329155"/>
                <a:ext cx="3783965" cy="2418715"/>
              </a:xfrm>
              <a:prstGeom prst="rect">
                <a:avLst/>
              </a:prstGeom>
              <a:ln w="57150">
                <a:solidFill>
                  <a:srgbClr val="FFFF00"/>
                </a:solidFill>
              </a:ln>
            </p:spPr>
          </p:pic>
          <p:pic>
            <p:nvPicPr>
              <p:cNvPr id="493" name="Picture 492" descr="A chart with green and yellow lines&#10;&#10;Description automatically generated">
                <a:extLst>
                  <a:ext uri="{FF2B5EF4-FFF2-40B4-BE49-F238E27FC236}">
                    <a16:creationId xmlns:a16="http://schemas.microsoft.com/office/drawing/2014/main" id="{07B01A96-65CA-FDC9-18E3-C010FBAC9E52}"/>
                  </a:ext>
                </a:extLst>
              </p:cNvPr>
              <p:cNvPicPr>
                <a:picLocks noChangeAspect="1"/>
              </p:cNvPicPr>
              <p:nvPr/>
            </p:nvPicPr>
            <p:blipFill>
              <a:blip r:embed="rId9"/>
              <a:stretch>
                <a:fillRect/>
              </a:stretch>
            </p:blipFill>
            <p:spPr>
              <a:xfrm>
                <a:off x="29137961" y="4820278"/>
                <a:ext cx="3774146" cy="2452737"/>
              </a:xfrm>
              <a:prstGeom prst="rect">
                <a:avLst/>
              </a:prstGeom>
              <a:ln w="57150">
                <a:solidFill>
                  <a:srgbClr val="FFFF00"/>
                </a:solidFill>
              </a:ln>
            </p:spPr>
          </p:pic>
        </p:grpSp>
        <p:grpSp>
          <p:nvGrpSpPr>
            <p:cNvPr id="494" name="Group 493">
              <a:extLst>
                <a:ext uri="{FF2B5EF4-FFF2-40B4-BE49-F238E27FC236}">
                  <a16:creationId xmlns:a16="http://schemas.microsoft.com/office/drawing/2014/main" id="{1314D99A-F05F-D301-CEF5-044F40A41894}"/>
                </a:ext>
              </a:extLst>
            </p:cNvPr>
            <p:cNvGrpSpPr/>
            <p:nvPr/>
          </p:nvGrpSpPr>
          <p:grpSpPr>
            <a:xfrm>
              <a:off x="12428167" y="-9978"/>
              <a:ext cx="3316309" cy="4919094"/>
              <a:chOff x="10503765" y="-860393"/>
              <a:chExt cx="5731510" cy="8501573"/>
            </a:xfrm>
          </p:grpSpPr>
          <p:pic>
            <p:nvPicPr>
              <p:cNvPr id="495" name="Picture 494" descr="A graph of different colored bars&#10;&#10;Description automatically generated">
                <a:extLst>
                  <a:ext uri="{FF2B5EF4-FFF2-40B4-BE49-F238E27FC236}">
                    <a16:creationId xmlns:a16="http://schemas.microsoft.com/office/drawing/2014/main" id="{71D04D8A-CE60-3CC2-CCEF-51EAD8994CF8}"/>
                  </a:ext>
                </a:extLst>
              </p:cNvPr>
              <p:cNvPicPr>
                <a:picLocks noChangeAspect="1"/>
              </p:cNvPicPr>
              <p:nvPr/>
            </p:nvPicPr>
            <p:blipFill>
              <a:blip r:embed="rId10"/>
              <a:stretch>
                <a:fillRect/>
              </a:stretch>
            </p:blipFill>
            <p:spPr>
              <a:xfrm>
                <a:off x="10689130" y="2872540"/>
                <a:ext cx="4059555" cy="2665730"/>
              </a:xfrm>
              <a:prstGeom prst="rect">
                <a:avLst/>
              </a:prstGeom>
            </p:spPr>
          </p:pic>
          <p:pic>
            <p:nvPicPr>
              <p:cNvPr id="496" name="Picture 495">
                <a:extLst>
                  <a:ext uri="{FF2B5EF4-FFF2-40B4-BE49-F238E27FC236}">
                    <a16:creationId xmlns:a16="http://schemas.microsoft.com/office/drawing/2014/main" id="{48F755BD-1F79-B43F-A8B0-A032A8F62273}"/>
                  </a:ext>
                </a:extLst>
              </p:cNvPr>
              <p:cNvPicPr>
                <a:picLocks noChangeAspect="1"/>
              </p:cNvPicPr>
              <p:nvPr/>
            </p:nvPicPr>
            <p:blipFill>
              <a:blip r:embed="rId11"/>
              <a:stretch>
                <a:fillRect/>
              </a:stretch>
            </p:blipFill>
            <p:spPr>
              <a:xfrm>
                <a:off x="10770725" y="5783804"/>
                <a:ext cx="3896360" cy="1857376"/>
              </a:xfrm>
              <a:prstGeom prst="rect">
                <a:avLst/>
              </a:prstGeom>
            </p:spPr>
          </p:pic>
          <p:pic>
            <p:nvPicPr>
              <p:cNvPr id="497" name="Picture 496" descr="A graph with different colored squares&#10;&#10;Description automatically generated">
                <a:extLst>
                  <a:ext uri="{FF2B5EF4-FFF2-40B4-BE49-F238E27FC236}">
                    <a16:creationId xmlns:a16="http://schemas.microsoft.com/office/drawing/2014/main" id="{EC70C61A-01AE-BA7D-30C4-E5B83648D618}"/>
                  </a:ext>
                </a:extLst>
              </p:cNvPr>
              <p:cNvPicPr>
                <a:picLocks noChangeAspect="1"/>
              </p:cNvPicPr>
              <p:nvPr/>
            </p:nvPicPr>
            <p:blipFill>
              <a:blip r:embed="rId12"/>
              <a:stretch>
                <a:fillRect/>
              </a:stretch>
            </p:blipFill>
            <p:spPr>
              <a:xfrm>
                <a:off x="10503765" y="-860393"/>
                <a:ext cx="5731510" cy="3464561"/>
              </a:xfrm>
              <a:prstGeom prst="rect">
                <a:avLst/>
              </a:prstGeom>
            </p:spPr>
          </p:pic>
        </p:grpSp>
      </p:grpSp>
      <p:grpSp>
        <p:nvGrpSpPr>
          <p:cNvPr id="500" name="Group 499">
            <a:extLst>
              <a:ext uri="{FF2B5EF4-FFF2-40B4-BE49-F238E27FC236}">
                <a16:creationId xmlns:a16="http://schemas.microsoft.com/office/drawing/2014/main" id="{0E614132-F756-C762-08BD-BFC6A1453608}"/>
              </a:ext>
            </a:extLst>
          </p:cNvPr>
          <p:cNvGrpSpPr/>
          <p:nvPr/>
        </p:nvGrpSpPr>
        <p:grpSpPr>
          <a:xfrm>
            <a:off x="14896287" y="419068"/>
            <a:ext cx="2353950" cy="4183486"/>
            <a:chOff x="15992233" y="-245759"/>
            <a:chExt cx="4496255" cy="7990833"/>
          </a:xfrm>
        </p:grpSpPr>
        <p:pic>
          <p:nvPicPr>
            <p:cNvPr id="490" name="Content Placeholder 26" descr="A screenshot of a computer screen&#10;&#10;Description automatically generated">
              <a:extLst>
                <a:ext uri="{FF2B5EF4-FFF2-40B4-BE49-F238E27FC236}">
                  <a16:creationId xmlns:a16="http://schemas.microsoft.com/office/drawing/2014/main" id="{B5000E3B-0A57-279B-1CFE-52C3CEC27661}"/>
                </a:ext>
              </a:extLst>
            </p:cNvPr>
            <p:cNvPicPr>
              <a:picLocks noChangeAspect="1"/>
            </p:cNvPicPr>
            <p:nvPr/>
          </p:nvPicPr>
          <p:blipFill>
            <a:blip r:embed="rId13"/>
            <a:stretch>
              <a:fillRect/>
            </a:stretch>
          </p:blipFill>
          <p:spPr>
            <a:xfrm>
              <a:off x="16184827" y="2305618"/>
              <a:ext cx="3822950" cy="2815666"/>
            </a:xfrm>
            <a:prstGeom prst="rect">
              <a:avLst/>
            </a:prstGeom>
          </p:spPr>
        </p:pic>
        <p:pic>
          <p:nvPicPr>
            <p:cNvPr id="498" name="Picture 497" descr="A screenshot of a graph&#10;&#10;Description automatically generated">
              <a:extLst>
                <a:ext uri="{FF2B5EF4-FFF2-40B4-BE49-F238E27FC236}">
                  <a16:creationId xmlns:a16="http://schemas.microsoft.com/office/drawing/2014/main" id="{08DB299D-7919-F77B-DE07-128C0952FB82}"/>
                </a:ext>
              </a:extLst>
            </p:cNvPr>
            <p:cNvPicPr>
              <a:picLocks noChangeAspect="1"/>
            </p:cNvPicPr>
            <p:nvPr/>
          </p:nvPicPr>
          <p:blipFill>
            <a:blip r:embed="rId14"/>
            <a:stretch>
              <a:fillRect/>
            </a:stretch>
          </p:blipFill>
          <p:spPr>
            <a:xfrm>
              <a:off x="16335170" y="5175138"/>
              <a:ext cx="4027791" cy="2569936"/>
            </a:xfrm>
            <a:prstGeom prst="rect">
              <a:avLst/>
            </a:prstGeom>
          </p:spPr>
        </p:pic>
        <p:pic>
          <p:nvPicPr>
            <p:cNvPr id="499" name="Picture 498" descr="A screen shot of a graph&#10;&#10;Description automatically generated">
              <a:extLst>
                <a:ext uri="{FF2B5EF4-FFF2-40B4-BE49-F238E27FC236}">
                  <a16:creationId xmlns:a16="http://schemas.microsoft.com/office/drawing/2014/main" id="{A122C0B6-841D-0A08-5D8D-A538C1A25BF5}"/>
                </a:ext>
              </a:extLst>
            </p:cNvPr>
            <p:cNvPicPr>
              <a:picLocks noChangeAspect="1"/>
            </p:cNvPicPr>
            <p:nvPr/>
          </p:nvPicPr>
          <p:blipFill>
            <a:blip r:embed="rId15"/>
            <a:stretch>
              <a:fillRect/>
            </a:stretch>
          </p:blipFill>
          <p:spPr>
            <a:xfrm>
              <a:off x="15992233" y="-245759"/>
              <a:ext cx="4496255" cy="2580459"/>
            </a:xfrm>
            <a:prstGeom prst="rect">
              <a:avLst/>
            </a:prstGeom>
          </p:spPr>
        </p:pic>
      </p:grpSp>
      <p:sp>
        <p:nvSpPr>
          <p:cNvPr id="502" name="Rectangle 501">
            <a:extLst>
              <a:ext uri="{FF2B5EF4-FFF2-40B4-BE49-F238E27FC236}">
                <a16:creationId xmlns:a16="http://schemas.microsoft.com/office/drawing/2014/main" id="{63ACEED8-455B-5840-F8B4-B855E2009A43}"/>
              </a:ext>
            </a:extLst>
          </p:cNvPr>
          <p:cNvSpPr/>
          <p:nvPr/>
        </p:nvSpPr>
        <p:spPr>
          <a:xfrm>
            <a:off x="12373070" y="5621980"/>
            <a:ext cx="3856492" cy="3775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100" b="0" i="0">
                <a:solidFill>
                  <a:schemeClr val="tx1"/>
                </a:solidFill>
                <a:effectLst/>
                <a:latin typeface="Söhne"/>
              </a:rPr>
              <a:t>Customers with higher monthly charges are more likely to churn?</a:t>
            </a:r>
          </a:p>
        </p:txBody>
      </p:sp>
      <p:sp>
        <p:nvSpPr>
          <p:cNvPr id="2" name="Date Placeholder 3">
            <a:extLst>
              <a:ext uri="{FF2B5EF4-FFF2-40B4-BE49-F238E27FC236}">
                <a16:creationId xmlns:a16="http://schemas.microsoft.com/office/drawing/2014/main" id="{5477A74C-7BB2-F184-B36B-BCA5D0E38BFD}"/>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Tree>
    <p:extLst>
      <p:ext uri="{BB962C8B-B14F-4D97-AF65-F5344CB8AC3E}">
        <p14:creationId xmlns:p14="http://schemas.microsoft.com/office/powerpoint/2010/main" val="46632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Customer segments</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13</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109239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Customers were segmented into “Risk Group” as having 50% churn rate,</a:t>
            </a:r>
          </a:p>
          <a:p>
            <a:pPr>
              <a:lnSpc>
                <a:spcPct val="100000"/>
              </a:lnSpc>
              <a:spcBef>
                <a:spcPts val="0"/>
              </a:spcBef>
              <a:defRPr/>
            </a:pPr>
            <a:r>
              <a:rPr lang="en-GB" sz="2400">
                <a:latin typeface="Helvetica"/>
                <a:cs typeface="Helvetica"/>
              </a:rPr>
              <a:t>“Loyal Veterans” and “Minimalists” to better draw targeted actions for each group</a:t>
            </a:r>
            <a:endParaRPr lang="en-GB" sz="2400">
              <a:latin typeface="Calibri Light"/>
              <a:ea typeface="Calibri Light"/>
              <a:cs typeface="Calibri Light"/>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CE737433-3503-F6B6-02D2-C984D06DB4FA}"/>
              </a:ext>
            </a:extLst>
          </p:cNvPr>
          <p:cNvPicPr>
            <a:picLocks noChangeAspect="1"/>
          </p:cNvPicPr>
          <p:nvPr/>
        </p:nvPicPr>
        <p:blipFill>
          <a:blip r:embed="rId7"/>
          <a:stretch>
            <a:fillRect/>
          </a:stretch>
        </p:blipFill>
        <p:spPr>
          <a:xfrm>
            <a:off x="-1157606" y="735512"/>
            <a:ext cx="568724" cy="568724"/>
          </a:xfrm>
          <a:prstGeom prst="rect">
            <a:avLst/>
          </a:prstGeom>
        </p:spPr>
      </p:pic>
      <p:grpSp>
        <p:nvGrpSpPr>
          <p:cNvPr id="24" name="Group 23">
            <a:extLst>
              <a:ext uri="{FF2B5EF4-FFF2-40B4-BE49-F238E27FC236}">
                <a16:creationId xmlns:a16="http://schemas.microsoft.com/office/drawing/2014/main" id="{B8F70150-BFC2-A434-23D3-079F638E2F08}"/>
              </a:ext>
            </a:extLst>
          </p:cNvPr>
          <p:cNvGrpSpPr/>
          <p:nvPr/>
        </p:nvGrpSpPr>
        <p:grpSpPr>
          <a:xfrm>
            <a:off x="2508034" y="2011039"/>
            <a:ext cx="9249600" cy="4281475"/>
            <a:chOff x="767791" y="1951103"/>
            <a:chExt cx="11012498" cy="4405247"/>
          </a:xfrm>
        </p:grpSpPr>
        <p:sp>
          <p:nvSpPr>
            <p:cNvPr id="8" name="Rectangle: Rounded Corners 7">
              <a:extLst>
                <a:ext uri="{FF2B5EF4-FFF2-40B4-BE49-F238E27FC236}">
                  <a16:creationId xmlns:a16="http://schemas.microsoft.com/office/drawing/2014/main" id="{07986BE5-E822-3909-AB7A-D1F95E92A068}"/>
                </a:ext>
              </a:extLst>
            </p:cNvPr>
            <p:cNvSpPr/>
            <p:nvPr/>
          </p:nvSpPr>
          <p:spPr>
            <a:xfrm>
              <a:off x="1623535" y="2063493"/>
              <a:ext cx="3137777" cy="4292857"/>
            </a:xfrm>
            <a:prstGeom prst="roundRect">
              <a:avLst/>
            </a:prstGeom>
            <a:solidFill>
              <a:srgbClr val="595959">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a:solidFill>
                    <a:schemeClr val="tx1">
                      <a:lumMod val="75000"/>
                      <a:lumOff val="25000"/>
                    </a:schemeClr>
                  </a:solidFill>
                  <a:latin typeface="Arial" panose="020B0604020202020204" pitchFamily="34" charset="0"/>
                  <a:cs typeface="Arial" panose="020B0604020202020204" pitchFamily="34" charset="0"/>
                </a:rPr>
                <a:t>Risk Group</a:t>
              </a:r>
            </a:p>
            <a:p>
              <a:r>
                <a:rPr lang="en-GB" sz="2000" b="1">
                  <a:solidFill>
                    <a:srgbClr val="595959"/>
                  </a:solidFill>
                  <a:latin typeface="Arial" panose="020B0604020202020204" pitchFamily="34" charset="0"/>
                  <a:cs typeface="Arial" panose="020B0604020202020204" pitchFamily="34" charset="0"/>
                </a:rPr>
                <a:t>3069 </a:t>
              </a:r>
              <a:r>
                <a:rPr lang="en-GB" sz="1600">
                  <a:solidFill>
                    <a:srgbClr val="5C666C"/>
                  </a:solidFill>
                  <a:latin typeface="Arial" panose="020B0604020202020204" pitchFamily="34" charset="0"/>
                  <a:cs typeface="Arial" panose="020B0604020202020204" pitchFamily="34" charset="0"/>
                </a:rPr>
                <a:t>customers</a:t>
              </a:r>
            </a:p>
            <a:p>
              <a:r>
                <a:rPr lang="en-GB" sz="2000" b="1">
                  <a:solidFill>
                    <a:srgbClr val="5C666C"/>
                  </a:solidFill>
                  <a:latin typeface="Arial" panose="020B0604020202020204" pitchFamily="34" charset="0"/>
                  <a:cs typeface="Arial" panose="020B0604020202020204" pitchFamily="34" charset="0"/>
                </a:rPr>
                <a:t>50% </a:t>
              </a:r>
              <a:r>
                <a:rPr lang="en-GB" sz="1600">
                  <a:solidFill>
                    <a:srgbClr val="5C666C"/>
                  </a:solidFill>
                  <a:latin typeface="Arial" panose="020B0604020202020204" pitchFamily="34" charset="0"/>
                  <a:cs typeface="Arial" panose="020B0604020202020204" pitchFamily="34" charset="0"/>
                </a:rPr>
                <a:t>churn rate</a:t>
              </a:r>
            </a:p>
            <a:p>
              <a:pPr marL="285750" indent="-285750">
                <a:buFont typeface="Arial" panose="020B0604020202020204" pitchFamily="34" charset="0"/>
                <a:buChar char="•"/>
              </a:pPr>
              <a:endParaRPr lang="en-GB" sz="1600" b="1">
                <a:solidFill>
                  <a:srgbClr val="5C666C"/>
                </a:solidFill>
                <a:latin typeface="Arial" panose="020B0604020202020204" pitchFamily="34" charset="0"/>
                <a:cs typeface="Arial" panose="020B0604020202020204" pitchFamily="34" charset="0"/>
              </a:endParaRPr>
            </a:p>
            <a:p>
              <a:pPr algn="ctr"/>
              <a:endParaRPr lang="en-GB" sz="1600">
                <a:solidFill>
                  <a:srgbClr val="5C666C"/>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EE764AEB-E34A-5FEB-F4CA-54DD91CCCE12}"/>
                </a:ext>
              </a:extLst>
            </p:cNvPr>
            <p:cNvSpPr/>
            <p:nvPr/>
          </p:nvSpPr>
          <p:spPr>
            <a:xfrm>
              <a:off x="5117475" y="2063491"/>
              <a:ext cx="3137777" cy="4292857"/>
            </a:xfrm>
            <a:prstGeom prst="roundRect">
              <a:avLst/>
            </a:prstGeom>
            <a:solidFill>
              <a:srgbClr val="DEEA97">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a:solidFill>
                    <a:srgbClr val="91A420"/>
                  </a:solidFill>
                  <a:latin typeface="Arial" panose="020B0604020202020204" pitchFamily="34" charset="0"/>
                  <a:cs typeface="Arial" panose="020B0604020202020204" pitchFamily="34" charset="0"/>
                </a:rPr>
                <a:t>Loyal Veterans</a:t>
              </a:r>
            </a:p>
            <a:p>
              <a:pPr algn="ctr"/>
              <a:r>
                <a:rPr lang="en-GB" sz="2000" b="1">
                  <a:solidFill>
                    <a:srgbClr val="B0C726"/>
                  </a:solidFill>
                  <a:latin typeface="Arial" panose="020B0604020202020204" pitchFamily="34" charset="0"/>
                  <a:cs typeface="Arial" panose="020B0604020202020204" pitchFamily="34" charset="0"/>
                </a:rPr>
                <a:t>2401</a:t>
              </a:r>
              <a:r>
                <a:rPr lang="en-GB" sz="2000" b="1">
                  <a:solidFill>
                    <a:srgbClr val="595959"/>
                  </a:solidFill>
                  <a:latin typeface="Arial" panose="020B0604020202020204" pitchFamily="34" charset="0"/>
                  <a:cs typeface="Arial" panose="020B0604020202020204" pitchFamily="34" charset="0"/>
                </a:rPr>
                <a:t> </a:t>
              </a:r>
              <a:r>
                <a:rPr lang="en-GB" sz="1600">
                  <a:solidFill>
                    <a:srgbClr val="5C666C"/>
                  </a:solidFill>
                  <a:latin typeface="Arial" panose="020B0604020202020204" pitchFamily="34" charset="0"/>
                  <a:cs typeface="Arial" panose="020B0604020202020204" pitchFamily="34" charset="0"/>
                </a:rPr>
                <a:t>customers</a:t>
              </a:r>
            </a:p>
            <a:p>
              <a:pPr algn="ctr"/>
              <a:r>
                <a:rPr lang="en-GB" sz="2000" b="1">
                  <a:solidFill>
                    <a:srgbClr val="B0C726"/>
                  </a:solidFill>
                  <a:latin typeface="Arial" panose="020B0604020202020204" pitchFamily="34" charset="0"/>
                  <a:cs typeface="Arial" panose="020B0604020202020204" pitchFamily="34" charset="0"/>
                </a:rPr>
                <a:t>8% </a:t>
              </a:r>
              <a:r>
                <a:rPr lang="en-GB" sz="1600">
                  <a:solidFill>
                    <a:srgbClr val="5C666C"/>
                  </a:solidFill>
                  <a:latin typeface="Arial" panose="020B0604020202020204" pitchFamily="34" charset="0"/>
                  <a:cs typeface="Arial" panose="020B0604020202020204" pitchFamily="34" charset="0"/>
                </a:rPr>
                <a:t>churn rate</a:t>
              </a:r>
            </a:p>
            <a:p>
              <a:pPr algn="ctr"/>
              <a:endParaRPr lang="en-GB" sz="1600">
                <a:solidFill>
                  <a:srgbClr val="5C666C"/>
                </a:solidFill>
                <a:latin typeface="Arial" panose="020B0604020202020204" pitchFamily="34" charset="0"/>
                <a:cs typeface="Arial" panose="020B0604020202020204" pitchFamily="34" charset="0"/>
              </a:endParaRPr>
            </a:p>
            <a:p>
              <a:pPr algn="ctr"/>
              <a:endParaRPr lang="en-GB">
                <a:solidFill>
                  <a:srgbClr val="5C666C"/>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0917E666-9B33-756A-A3AB-F7CEBEB87FC8}"/>
                </a:ext>
              </a:extLst>
            </p:cNvPr>
            <p:cNvSpPr/>
            <p:nvPr/>
          </p:nvSpPr>
          <p:spPr>
            <a:xfrm>
              <a:off x="8517313" y="2053671"/>
              <a:ext cx="3137777" cy="4292857"/>
            </a:xfrm>
            <a:prstGeom prst="roundRect">
              <a:avLst/>
            </a:prstGeom>
            <a:solidFill>
              <a:srgbClr val="F2F2F2">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a:solidFill>
                    <a:schemeClr val="bg1">
                      <a:lumMod val="65000"/>
                    </a:schemeClr>
                  </a:solidFill>
                  <a:latin typeface="Arial" panose="020B0604020202020204" pitchFamily="34" charset="0"/>
                  <a:cs typeface="Arial" panose="020B0604020202020204" pitchFamily="34" charset="0"/>
                </a:rPr>
                <a:t>Minimalists</a:t>
              </a:r>
            </a:p>
            <a:p>
              <a:r>
                <a:rPr lang="en-GB" sz="2000" b="1">
                  <a:solidFill>
                    <a:schemeClr val="bg1">
                      <a:lumMod val="65000"/>
                    </a:schemeClr>
                  </a:solidFill>
                  <a:latin typeface="Arial" panose="020B0604020202020204" pitchFamily="34" charset="0"/>
                  <a:cs typeface="Arial" panose="020B0604020202020204" pitchFamily="34" charset="0"/>
                </a:rPr>
                <a:t>1573 </a:t>
              </a:r>
              <a:r>
                <a:rPr lang="en-GB" sz="1600">
                  <a:solidFill>
                    <a:schemeClr val="bg1">
                      <a:lumMod val="65000"/>
                    </a:schemeClr>
                  </a:solidFill>
                  <a:latin typeface="Arial" panose="020B0604020202020204" pitchFamily="34" charset="0"/>
                  <a:cs typeface="Arial" panose="020B0604020202020204" pitchFamily="34" charset="0"/>
                </a:rPr>
                <a:t>customers</a:t>
              </a:r>
            </a:p>
            <a:p>
              <a:r>
                <a:rPr lang="en-GB" sz="2000" b="1">
                  <a:solidFill>
                    <a:schemeClr val="bg1">
                      <a:lumMod val="65000"/>
                    </a:schemeClr>
                  </a:solidFill>
                  <a:latin typeface="Arial" panose="020B0604020202020204" pitchFamily="34" charset="0"/>
                  <a:cs typeface="Arial" panose="020B0604020202020204" pitchFamily="34" charset="0"/>
                </a:rPr>
                <a:t>8% </a:t>
              </a:r>
              <a:r>
                <a:rPr lang="en-GB" sz="1600">
                  <a:solidFill>
                    <a:schemeClr val="bg1">
                      <a:lumMod val="65000"/>
                    </a:schemeClr>
                  </a:solidFill>
                  <a:latin typeface="Arial" panose="020B0604020202020204" pitchFamily="34" charset="0"/>
                  <a:cs typeface="Arial" panose="020B0604020202020204" pitchFamily="34" charset="0"/>
                </a:rPr>
                <a:t>churn rate</a:t>
              </a:r>
            </a:p>
          </p:txBody>
        </p:sp>
        <p:sp>
          <p:nvSpPr>
            <p:cNvPr id="43" name="Oval 42">
              <a:extLst>
                <a:ext uri="{FF2B5EF4-FFF2-40B4-BE49-F238E27FC236}">
                  <a16:creationId xmlns:a16="http://schemas.microsoft.com/office/drawing/2014/main" id="{D2692716-AD45-661A-8825-B51C6A10B0D4}"/>
                </a:ext>
              </a:extLst>
            </p:cNvPr>
            <p:cNvSpPr/>
            <p:nvPr/>
          </p:nvSpPr>
          <p:spPr>
            <a:xfrm>
              <a:off x="1453514" y="1951103"/>
              <a:ext cx="557693" cy="422972"/>
            </a:xfrm>
            <a:prstGeom prst="ellipse">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a:t>1</a:t>
              </a:r>
            </a:p>
          </p:txBody>
        </p:sp>
        <p:sp>
          <p:nvSpPr>
            <p:cNvPr id="44" name="Oval 43">
              <a:extLst>
                <a:ext uri="{FF2B5EF4-FFF2-40B4-BE49-F238E27FC236}">
                  <a16:creationId xmlns:a16="http://schemas.microsoft.com/office/drawing/2014/main" id="{EEB55275-AD98-0AAF-478F-E964673B11AE}"/>
                </a:ext>
              </a:extLst>
            </p:cNvPr>
            <p:cNvSpPr/>
            <p:nvPr/>
          </p:nvSpPr>
          <p:spPr>
            <a:xfrm>
              <a:off x="4874459" y="1951103"/>
              <a:ext cx="557693" cy="422972"/>
            </a:xfrm>
            <a:prstGeom prst="ellipse">
              <a:avLst/>
            </a:prstGeom>
            <a:solidFill>
              <a:srgbClr val="91A4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a:t>2</a:t>
              </a:r>
            </a:p>
          </p:txBody>
        </p:sp>
        <p:sp>
          <p:nvSpPr>
            <p:cNvPr id="45" name="Oval 44">
              <a:extLst>
                <a:ext uri="{FF2B5EF4-FFF2-40B4-BE49-F238E27FC236}">
                  <a16:creationId xmlns:a16="http://schemas.microsoft.com/office/drawing/2014/main" id="{C3EA44A2-6812-608B-A5A8-A402B3091ECE}"/>
                </a:ext>
              </a:extLst>
            </p:cNvPr>
            <p:cNvSpPr/>
            <p:nvPr/>
          </p:nvSpPr>
          <p:spPr>
            <a:xfrm>
              <a:off x="8405553" y="1951103"/>
              <a:ext cx="557693" cy="422972"/>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a:t>3</a:t>
              </a:r>
            </a:p>
          </p:txBody>
        </p:sp>
        <p:grpSp>
          <p:nvGrpSpPr>
            <p:cNvPr id="23" name="Group 22">
              <a:extLst>
                <a:ext uri="{FF2B5EF4-FFF2-40B4-BE49-F238E27FC236}">
                  <a16:creationId xmlns:a16="http://schemas.microsoft.com/office/drawing/2014/main" id="{44327E26-01B4-9418-1DE9-C7B4E4F8B4E9}"/>
                </a:ext>
              </a:extLst>
            </p:cNvPr>
            <p:cNvGrpSpPr/>
            <p:nvPr/>
          </p:nvGrpSpPr>
          <p:grpSpPr>
            <a:xfrm>
              <a:off x="767791" y="3407734"/>
              <a:ext cx="11012498" cy="2794513"/>
              <a:chOff x="767791" y="3363354"/>
              <a:chExt cx="11012498" cy="2860159"/>
            </a:xfrm>
          </p:grpSpPr>
          <p:sp>
            <p:nvSpPr>
              <p:cNvPr id="226" name="Rectangle 225">
                <a:extLst>
                  <a:ext uri="{FF2B5EF4-FFF2-40B4-BE49-F238E27FC236}">
                    <a16:creationId xmlns:a16="http://schemas.microsoft.com/office/drawing/2014/main" id="{75528A17-64A1-4E4B-E111-CF42AD299ADB}"/>
                  </a:ext>
                </a:extLst>
              </p:cNvPr>
              <p:cNvSpPr/>
              <p:nvPr/>
            </p:nvSpPr>
            <p:spPr>
              <a:xfrm>
                <a:off x="767791" y="4778087"/>
                <a:ext cx="11012498" cy="425380"/>
              </a:xfrm>
              <a:prstGeom prst="rect">
                <a:avLst/>
              </a:prstGeom>
              <a:solidFill>
                <a:srgbClr val="FFFFFF">
                  <a:alpha val="60000"/>
                </a:srgbClr>
              </a:solid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1400">
                  <a:solidFill>
                    <a:srgbClr val="5C666C"/>
                  </a:solidFill>
                  <a:latin typeface="Arial" panose="020B0604020202020204" pitchFamily="34" charset="0"/>
                  <a:cs typeface="Arial" panose="020B0604020202020204" pitchFamily="34" charset="0"/>
                </a:endParaRPr>
              </a:p>
            </p:txBody>
          </p:sp>
          <p:sp>
            <p:nvSpPr>
              <p:cNvPr id="239" name="TextBox 238">
                <a:extLst>
                  <a:ext uri="{FF2B5EF4-FFF2-40B4-BE49-F238E27FC236}">
                    <a16:creationId xmlns:a16="http://schemas.microsoft.com/office/drawing/2014/main" id="{610A43FD-DE58-74EA-6F1C-6F571286B0A7}"/>
                  </a:ext>
                </a:extLst>
              </p:cNvPr>
              <p:cNvSpPr txBox="1"/>
              <p:nvPr/>
            </p:nvSpPr>
            <p:spPr>
              <a:xfrm>
                <a:off x="8532629" y="4854005"/>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Medium CLTV</a:t>
                </a:r>
              </a:p>
            </p:txBody>
          </p:sp>
          <p:sp>
            <p:nvSpPr>
              <p:cNvPr id="240" name="TextBox 239">
                <a:extLst>
                  <a:ext uri="{FF2B5EF4-FFF2-40B4-BE49-F238E27FC236}">
                    <a16:creationId xmlns:a16="http://schemas.microsoft.com/office/drawing/2014/main" id="{2A6AC45E-03D8-162B-243C-19938DD19A5A}"/>
                  </a:ext>
                </a:extLst>
              </p:cNvPr>
              <p:cNvSpPr txBox="1"/>
              <p:nvPr/>
            </p:nvSpPr>
            <p:spPr>
              <a:xfrm>
                <a:off x="5204065" y="4854005"/>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Highest CLTV </a:t>
                </a:r>
              </a:p>
            </p:txBody>
          </p:sp>
          <p:sp>
            <p:nvSpPr>
              <p:cNvPr id="241" name="TextBox 240">
                <a:extLst>
                  <a:ext uri="{FF2B5EF4-FFF2-40B4-BE49-F238E27FC236}">
                    <a16:creationId xmlns:a16="http://schemas.microsoft.com/office/drawing/2014/main" id="{79E38979-2563-3E4D-4610-36A69989FAB4}"/>
                  </a:ext>
                </a:extLst>
              </p:cNvPr>
              <p:cNvSpPr txBox="1"/>
              <p:nvPr/>
            </p:nvSpPr>
            <p:spPr>
              <a:xfrm>
                <a:off x="1643883" y="4854005"/>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Lowest CLTV</a:t>
                </a:r>
              </a:p>
            </p:txBody>
          </p:sp>
          <p:sp>
            <p:nvSpPr>
              <p:cNvPr id="246" name="Rectangle 245">
                <a:extLst>
                  <a:ext uri="{FF2B5EF4-FFF2-40B4-BE49-F238E27FC236}">
                    <a16:creationId xmlns:a16="http://schemas.microsoft.com/office/drawing/2014/main" id="{986EE2EB-4C91-7ADA-5385-1C2CDF72229B}"/>
                  </a:ext>
                </a:extLst>
              </p:cNvPr>
              <p:cNvSpPr/>
              <p:nvPr/>
            </p:nvSpPr>
            <p:spPr>
              <a:xfrm>
                <a:off x="767791" y="5288111"/>
                <a:ext cx="11012498" cy="425380"/>
              </a:xfrm>
              <a:prstGeom prst="rect">
                <a:avLst/>
              </a:prstGeom>
              <a:solidFill>
                <a:srgbClr val="FFFFFF">
                  <a:alpha val="60000"/>
                </a:srgbClr>
              </a:solid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1400">
                  <a:solidFill>
                    <a:srgbClr val="5C666C"/>
                  </a:solidFill>
                  <a:latin typeface="Arial" panose="020B0604020202020204" pitchFamily="34" charset="0"/>
                  <a:cs typeface="Arial" panose="020B0604020202020204" pitchFamily="34" charset="0"/>
                </a:endParaRPr>
              </a:p>
            </p:txBody>
          </p:sp>
          <p:sp>
            <p:nvSpPr>
              <p:cNvPr id="247" name="TextBox 246">
                <a:extLst>
                  <a:ext uri="{FF2B5EF4-FFF2-40B4-BE49-F238E27FC236}">
                    <a16:creationId xmlns:a16="http://schemas.microsoft.com/office/drawing/2014/main" id="{CD6C2C9D-9C74-A282-8FBB-4CEE8848FF8B}"/>
                  </a:ext>
                </a:extLst>
              </p:cNvPr>
              <p:cNvSpPr txBox="1"/>
              <p:nvPr/>
            </p:nvSpPr>
            <p:spPr>
              <a:xfrm>
                <a:off x="8532629" y="5349269"/>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Balanced </a:t>
                </a:r>
              </a:p>
            </p:txBody>
          </p:sp>
          <p:sp>
            <p:nvSpPr>
              <p:cNvPr id="248" name="TextBox 247">
                <a:extLst>
                  <a:ext uri="{FF2B5EF4-FFF2-40B4-BE49-F238E27FC236}">
                    <a16:creationId xmlns:a16="http://schemas.microsoft.com/office/drawing/2014/main" id="{74B8392D-E9B7-FCF3-8AC0-FF0A16964E36}"/>
                  </a:ext>
                </a:extLst>
              </p:cNvPr>
              <p:cNvSpPr txBox="1"/>
              <p:nvPr/>
            </p:nvSpPr>
            <p:spPr>
              <a:xfrm>
                <a:off x="5204065" y="5349269"/>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Offer A &amp; B</a:t>
                </a:r>
              </a:p>
            </p:txBody>
          </p:sp>
          <p:sp>
            <p:nvSpPr>
              <p:cNvPr id="249" name="TextBox 248">
                <a:extLst>
                  <a:ext uri="{FF2B5EF4-FFF2-40B4-BE49-F238E27FC236}">
                    <a16:creationId xmlns:a16="http://schemas.microsoft.com/office/drawing/2014/main" id="{EABB2258-F718-3D3B-4D50-7B5FD2C2A905}"/>
                  </a:ext>
                </a:extLst>
              </p:cNvPr>
              <p:cNvSpPr txBox="1"/>
              <p:nvPr/>
            </p:nvSpPr>
            <p:spPr>
              <a:xfrm>
                <a:off x="1643883" y="5349269"/>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Offer E</a:t>
                </a:r>
              </a:p>
            </p:txBody>
          </p:sp>
          <p:sp>
            <p:nvSpPr>
              <p:cNvPr id="250" name="Rectangle 249">
                <a:extLst>
                  <a:ext uri="{FF2B5EF4-FFF2-40B4-BE49-F238E27FC236}">
                    <a16:creationId xmlns:a16="http://schemas.microsoft.com/office/drawing/2014/main" id="{4CD3A52F-2E75-B9BB-F25C-075BCBAA02D2}"/>
                  </a:ext>
                </a:extLst>
              </p:cNvPr>
              <p:cNvSpPr/>
              <p:nvPr/>
            </p:nvSpPr>
            <p:spPr>
              <a:xfrm>
                <a:off x="767791" y="5798133"/>
                <a:ext cx="11012498" cy="425380"/>
              </a:xfrm>
              <a:prstGeom prst="rect">
                <a:avLst/>
              </a:prstGeom>
              <a:solidFill>
                <a:srgbClr val="FFFFFF">
                  <a:alpha val="60000"/>
                </a:srgbClr>
              </a:solid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1400">
                  <a:solidFill>
                    <a:srgbClr val="5C666C"/>
                  </a:solidFill>
                  <a:latin typeface="Arial" panose="020B0604020202020204" pitchFamily="34" charset="0"/>
                  <a:cs typeface="Arial" panose="020B0604020202020204" pitchFamily="34" charset="0"/>
                </a:endParaRPr>
              </a:p>
            </p:txBody>
          </p:sp>
          <p:sp>
            <p:nvSpPr>
              <p:cNvPr id="251" name="TextBox 250">
                <a:extLst>
                  <a:ext uri="{FF2B5EF4-FFF2-40B4-BE49-F238E27FC236}">
                    <a16:creationId xmlns:a16="http://schemas.microsoft.com/office/drawing/2014/main" id="{EEE95D48-3942-05A3-B316-F587D5B984C1}"/>
                  </a:ext>
                </a:extLst>
              </p:cNvPr>
              <p:cNvSpPr txBox="1"/>
              <p:nvPr/>
            </p:nvSpPr>
            <p:spPr>
              <a:xfrm>
                <a:off x="8532629" y="5859292"/>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Balanced</a:t>
                </a:r>
              </a:p>
            </p:txBody>
          </p:sp>
          <p:sp>
            <p:nvSpPr>
              <p:cNvPr id="252" name="TextBox 251">
                <a:extLst>
                  <a:ext uri="{FF2B5EF4-FFF2-40B4-BE49-F238E27FC236}">
                    <a16:creationId xmlns:a16="http://schemas.microsoft.com/office/drawing/2014/main" id="{3DC1F921-BE31-86AC-EB88-8DD5E2B58013}"/>
                  </a:ext>
                </a:extLst>
              </p:cNvPr>
              <p:cNvSpPr txBox="1"/>
              <p:nvPr/>
            </p:nvSpPr>
            <p:spPr>
              <a:xfrm>
                <a:off x="5204065" y="5859292"/>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63% married</a:t>
                </a:r>
              </a:p>
            </p:txBody>
          </p:sp>
          <p:sp>
            <p:nvSpPr>
              <p:cNvPr id="253" name="TextBox 252">
                <a:extLst>
                  <a:ext uri="{FF2B5EF4-FFF2-40B4-BE49-F238E27FC236}">
                    <a16:creationId xmlns:a16="http://schemas.microsoft.com/office/drawing/2014/main" id="{17AD974C-F7FD-4F68-782A-484326FAFD77}"/>
                  </a:ext>
                </a:extLst>
              </p:cNvPr>
              <p:cNvSpPr txBox="1"/>
              <p:nvPr/>
            </p:nvSpPr>
            <p:spPr>
              <a:xfrm>
                <a:off x="1643883" y="5859292"/>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37% married</a:t>
                </a:r>
              </a:p>
            </p:txBody>
          </p:sp>
          <p:sp>
            <p:nvSpPr>
              <p:cNvPr id="224" name="Rectangle 223">
                <a:extLst>
                  <a:ext uri="{FF2B5EF4-FFF2-40B4-BE49-F238E27FC236}">
                    <a16:creationId xmlns:a16="http://schemas.microsoft.com/office/drawing/2014/main" id="{FFD7BFFA-7057-991F-6E11-74FC9DF0B3CC}"/>
                  </a:ext>
                </a:extLst>
              </p:cNvPr>
              <p:cNvSpPr/>
              <p:nvPr/>
            </p:nvSpPr>
            <p:spPr>
              <a:xfrm>
                <a:off x="767791" y="3363354"/>
                <a:ext cx="11012498" cy="591767"/>
              </a:xfrm>
              <a:prstGeom prst="rect">
                <a:avLst/>
              </a:prstGeom>
              <a:solidFill>
                <a:srgbClr val="FFFFFF">
                  <a:alpha val="60000"/>
                </a:srgbClr>
              </a:solid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1400">
                  <a:solidFill>
                    <a:srgbClr val="5C666C"/>
                  </a:solidFill>
                  <a:latin typeface="Arial" panose="020B0604020202020204" pitchFamily="34" charset="0"/>
                  <a:cs typeface="Arial" panose="020B0604020202020204" pitchFamily="34" charset="0"/>
                </a:endParaRPr>
              </a:p>
            </p:txBody>
          </p:sp>
          <p:sp>
            <p:nvSpPr>
              <p:cNvPr id="229" name="TextBox 228">
                <a:extLst>
                  <a:ext uri="{FF2B5EF4-FFF2-40B4-BE49-F238E27FC236}">
                    <a16:creationId xmlns:a16="http://schemas.microsoft.com/office/drawing/2014/main" id="{9ED563CB-4D07-0F42-8E16-23AAFF47780B}"/>
                  </a:ext>
                </a:extLst>
              </p:cNvPr>
              <p:cNvSpPr txBox="1"/>
              <p:nvPr/>
            </p:nvSpPr>
            <p:spPr>
              <a:xfrm>
                <a:off x="8532629" y="3402531"/>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Balanced</a:t>
                </a:r>
              </a:p>
            </p:txBody>
          </p:sp>
          <p:sp>
            <p:nvSpPr>
              <p:cNvPr id="230" name="TextBox 229">
                <a:extLst>
                  <a:ext uri="{FF2B5EF4-FFF2-40B4-BE49-F238E27FC236}">
                    <a16:creationId xmlns:a16="http://schemas.microsoft.com/office/drawing/2014/main" id="{ED78A055-8F28-870F-7B5D-026CBFB171DE}"/>
                  </a:ext>
                </a:extLst>
              </p:cNvPr>
              <p:cNvSpPr txBox="1"/>
              <p:nvPr/>
            </p:nvSpPr>
            <p:spPr>
              <a:xfrm>
                <a:off x="5204065" y="3402531"/>
                <a:ext cx="3153263" cy="584775"/>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Highest tenure</a:t>
                </a:r>
              </a:p>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Long-term contracts</a:t>
                </a:r>
              </a:p>
            </p:txBody>
          </p:sp>
          <p:sp>
            <p:nvSpPr>
              <p:cNvPr id="231" name="TextBox 230">
                <a:extLst>
                  <a:ext uri="{FF2B5EF4-FFF2-40B4-BE49-F238E27FC236}">
                    <a16:creationId xmlns:a16="http://schemas.microsoft.com/office/drawing/2014/main" id="{E8DCD2C0-5703-346F-470C-5197563FDF4E}"/>
                  </a:ext>
                </a:extLst>
              </p:cNvPr>
              <p:cNvSpPr txBox="1"/>
              <p:nvPr/>
            </p:nvSpPr>
            <p:spPr>
              <a:xfrm>
                <a:off x="1643883" y="3402531"/>
                <a:ext cx="3265332" cy="584775"/>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Lowest tenure</a:t>
                </a:r>
              </a:p>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Short-term contracts</a:t>
                </a:r>
              </a:p>
            </p:txBody>
          </p:sp>
          <p:sp>
            <p:nvSpPr>
              <p:cNvPr id="225" name="Rectangle 224">
                <a:extLst>
                  <a:ext uri="{FF2B5EF4-FFF2-40B4-BE49-F238E27FC236}">
                    <a16:creationId xmlns:a16="http://schemas.microsoft.com/office/drawing/2014/main" id="{BFF620CB-F726-1A6B-27AF-8034656134DD}"/>
                  </a:ext>
                </a:extLst>
              </p:cNvPr>
              <p:cNvSpPr/>
              <p:nvPr/>
            </p:nvSpPr>
            <p:spPr>
              <a:xfrm>
                <a:off x="767791" y="4039764"/>
                <a:ext cx="11012498" cy="653679"/>
              </a:xfrm>
              <a:prstGeom prst="rect">
                <a:avLst/>
              </a:prstGeom>
              <a:solidFill>
                <a:srgbClr val="FFFFFF">
                  <a:alpha val="60000"/>
                </a:srgbClr>
              </a:solid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1400">
                  <a:solidFill>
                    <a:srgbClr val="5C666C"/>
                  </a:solidFill>
                  <a:latin typeface="Arial" panose="020B0604020202020204" pitchFamily="34" charset="0"/>
                  <a:cs typeface="Arial" panose="020B0604020202020204" pitchFamily="34" charset="0"/>
                </a:endParaRPr>
              </a:p>
            </p:txBody>
          </p:sp>
          <p:sp>
            <p:nvSpPr>
              <p:cNvPr id="235" name="TextBox 234">
                <a:extLst>
                  <a:ext uri="{FF2B5EF4-FFF2-40B4-BE49-F238E27FC236}">
                    <a16:creationId xmlns:a16="http://schemas.microsoft.com/office/drawing/2014/main" id="{1B5FCFB5-74C6-502C-3B28-0AB5E020A7E4}"/>
                  </a:ext>
                </a:extLst>
              </p:cNvPr>
              <p:cNvSpPr txBox="1"/>
              <p:nvPr/>
            </p:nvSpPr>
            <p:spPr>
              <a:xfrm>
                <a:off x="8532629" y="4104703"/>
                <a:ext cx="3153263" cy="335161"/>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No Internet, only Phone users</a:t>
                </a:r>
              </a:p>
            </p:txBody>
          </p:sp>
          <p:sp>
            <p:nvSpPr>
              <p:cNvPr id="237" name="TextBox 236">
                <a:extLst>
                  <a:ext uri="{FF2B5EF4-FFF2-40B4-BE49-F238E27FC236}">
                    <a16:creationId xmlns:a16="http://schemas.microsoft.com/office/drawing/2014/main" id="{2D2EE9A1-A5C2-5FDD-8F6A-C46FC3E301F7}"/>
                  </a:ext>
                </a:extLst>
              </p:cNvPr>
              <p:cNvSpPr txBox="1"/>
              <p:nvPr/>
            </p:nvSpPr>
            <p:spPr>
              <a:xfrm>
                <a:off x="1643883" y="4104703"/>
                <a:ext cx="3265333" cy="569773"/>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100% Internet users</a:t>
                </a:r>
              </a:p>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Fiber Optic</a:t>
                </a:r>
              </a:p>
            </p:txBody>
          </p:sp>
          <p:sp>
            <p:nvSpPr>
              <p:cNvPr id="236" name="TextBox 235">
                <a:extLst>
                  <a:ext uri="{FF2B5EF4-FFF2-40B4-BE49-F238E27FC236}">
                    <a16:creationId xmlns:a16="http://schemas.microsoft.com/office/drawing/2014/main" id="{45357446-EEBD-ED65-789F-AFF33BD4B0F4}"/>
                  </a:ext>
                </a:extLst>
              </p:cNvPr>
              <p:cNvSpPr txBox="1"/>
              <p:nvPr/>
            </p:nvSpPr>
            <p:spPr>
              <a:xfrm>
                <a:off x="5204065" y="4104703"/>
                <a:ext cx="3328564" cy="569773"/>
              </a:xfrm>
              <a:prstGeom prst="rect">
                <a:avLst/>
              </a:prstGeom>
              <a:noFill/>
            </p:spPr>
            <p:txBody>
              <a:bodyPr wrap="square">
                <a:spAutoFit/>
              </a:bodyPr>
              <a:lstStyle/>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100% Internet users</a:t>
                </a:r>
              </a:p>
              <a:p>
                <a:pPr marL="285750" indent="-285750">
                  <a:buFont typeface="Arial" panose="020B0604020202020204" pitchFamily="34" charset="0"/>
                  <a:buChar char="•"/>
                </a:pPr>
                <a:r>
                  <a:rPr lang="en-GB" sz="1400">
                    <a:solidFill>
                      <a:srgbClr val="5C666C"/>
                    </a:solidFill>
                    <a:latin typeface="Arial" panose="020B0604020202020204" pitchFamily="34" charset="0"/>
                    <a:cs typeface="Arial" panose="020B0604020202020204" pitchFamily="34" charset="0"/>
                  </a:rPr>
                  <a:t>Fiber Optic</a:t>
                </a:r>
              </a:p>
            </p:txBody>
          </p:sp>
          <p:grpSp>
            <p:nvGrpSpPr>
              <p:cNvPr id="15" name="Group 14">
                <a:extLst>
                  <a:ext uri="{FF2B5EF4-FFF2-40B4-BE49-F238E27FC236}">
                    <a16:creationId xmlns:a16="http://schemas.microsoft.com/office/drawing/2014/main" id="{262CA10F-2337-7912-5578-9801317727BD}"/>
                  </a:ext>
                </a:extLst>
              </p:cNvPr>
              <p:cNvGrpSpPr/>
              <p:nvPr/>
            </p:nvGrpSpPr>
            <p:grpSpPr>
              <a:xfrm>
                <a:off x="1032695" y="3537795"/>
                <a:ext cx="348609" cy="2590177"/>
                <a:chOff x="974946" y="2697817"/>
                <a:chExt cx="477094" cy="2590177"/>
              </a:xfrm>
            </p:grpSpPr>
            <p:pic>
              <p:nvPicPr>
                <p:cNvPr id="48" name="Picture 47">
                  <a:extLst>
                    <a:ext uri="{FF2B5EF4-FFF2-40B4-BE49-F238E27FC236}">
                      <a16:creationId xmlns:a16="http://schemas.microsoft.com/office/drawing/2014/main" id="{0CAB5B8A-6432-8F19-CA30-225F855A0D17}"/>
                    </a:ext>
                  </a:extLst>
                </p:cNvPr>
                <p:cNvPicPr>
                  <a:picLocks noChangeAspect="1"/>
                </p:cNvPicPr>
                <p:nvPr/>
              </p:nvPicPr>
              <p:blipFill>
                <a:blip r:embed="rId8">
                  <a:lum bright="70000" contrast="-70000"/>
                </a:blip>
                <a:stretch>
                  <a:fillRect/>
                </a:stretch>
              </p:blipFill>
              <p:spPr>
                <a:xfrm>
                  <a:off x="1037104" y="2697817"/>
                  <a:ext cx="392992" cy="251673"/>
                </a:xfrm>
                <a:prstGeom prst="rect">
                  <a:avLst/>
                </a:prstGeom>
              </p:spPr>
            </p:pic>
            <p:pic>
              <p:nvPicPr>
                <p:cNvPr id="50" name="Picture 49">
                  <a:extLst>
                    <a:ext uri="{FF2B5EF4-FFF2-40B4-BE49-F238E27FC236}">
                      <a16:creationId xmlns:a16="http://schemas.microsoft.com/office/drawing/2014/main" id="{086CAE01-B80E-42A7-FD80-9071273775D8}"/>
                    </a:ext>
                  </a:extLst>
                </p:cNvPr>
                <p:cNvPicPr>
                  <a:picLocks noChangeAspect="1"/>
                </p:cNvPicPr>
                <p:nvPr/>
              </p:nvPicPr>
              <p:blipFill>
                <a:blip r:embed="rId9">
                  <a:lum bright="70000" contrast="-70000"/>
                </a:blip>
                <a:stretch>
                  <a:fillRect/>
                </a:stretch>
              </p:blipFill>
              <p:spPr>
                <a:xfrm>
                  <a:off x="1015160" y="3403300"/>
                  <a:ext cx="436880" cy="279780"/>
                </a:xfrm>
                <a:prstGeom prst="rect">
                  <a:avLst/>
                </a:prstGeom>
              </p:spPr>
            </p:pic>
            <p:pic>
              <p:nvPicPr>
                <p:cNvPr id="51" name="Picture 50">
                  <a:extLst>
                    <a:ext uri="{FF2B5EF4-FFF2-40B4-BE49-F238E27FC236}">
                      <a16:creationId xmlns:a16="http://schemas.microsoft.com/office/drawing/2014/main" id="{394C807C-76D4-A731-2491-13DDE750BF5C}"/>
                    </a:ext>
                  </a:extLst>
                </p:cNvPr>
                <p:cNvPicPr>
                  <a:picLocks noChangeAspect="1"/>
                </p:cNvPicPr>
                <p:nvPr/>
              </p:nvPicPr>
              <p:blipFill>
                <a:blip r:embed="rId10">
                  <a:lum bright="70000" contrast="-70000"/>
                </a:blip>
                <a:stretch>
                  <a:fillRect/>
                </a:stretch>
              </p:blipFill>
              <p:spPr>
                <a:xfrm>
                  <a:off x="1018198" y="4021249"/>
                  <a:ext cx="430804" cy="281637"/>
                </a:xfrm>
                <a:prstGeom prst="rect">
                  <a:avLst/>
                </a:prstGeom>
              </p:spPr>
            </p:pic>
            <p:pic>
              <p:nvPicPr>
                <p:cNvPr id="53" name="Picture 52">
                  <a:extLst>
                    <a:ext uri="{FF2B5EF4-FFF2-40B4-BE49-F238E27FC236}">
                      <a16:creationId xmlns:a16="http://schemas.microsoft.com/office/drawing/2014/main" id="{C67BF4D9-7915-1B25-46DB-32085BA5863C}"/>
                    </a:ext>
                  </a:extLst>
                </p:cNvPr>
                <p:cNvPicPr>
                  <a:picLocks noChangeAspect="1"/>
                </p:cNvPicPr>
                <p:nvPr/>
              </p:nvPicPr>
              <p:blipFill rotWithShape="1">
                <a:blip r:embed="rId11">
                  <a:lum bright="70000" contrast="-70000"/>
                </a:blip>
                <a:srcRect t="21527"/>
                <a:stretch/>
              </p:blipFill>
              <p:spPr>
                <a:xfrm>
                  <a:off x="1023587" y="5068946"/>
                  <a:ext cx="420026" cy="219048"/>
                </a:xfrm>
                <a:prstGeom prst="rect">
                  <a:avLst/>
                </a:prstGeom>
              </p:spPr>
            </p:pic>
            <p:pic>
              <p:nvPicPr>
                <p:cNvPr id="11" name="Picture 10">
                  <a:extLst>
                    <a:ext uri="{FF2B5EF4-FFF2-40B4-BE49-F238E27FC236}">
                      <a16:creationId xmlns:a16="http://schemas.microsoft.com/office/drawing/2014/main" id="{5DA11E29-8FD5-5D6F-9294-55EFB7F2118B}"/>
                    </a:ext>
                  </a:extLst>
                </p:cNvPr>
                <p:cNvPicPr>
                  <a:picLocks noChangeAspect="1"/>
                </p:cNvPicPr>
                <p:nvPr/>
              </p:nvPicPr>
              <p:blipFill>
                <a:blip r:embed="rId12">
                  <a:lum bright="70000" contrast="-70000"/>
                </a:blip>
                <a:stretch>
                  <a:fillRect/>
                </a:stretch>
              </p:blipFill>
              <p:spPr>
                <a:xfrm>
                  <a:off x="974946" y="4533236"/>
                  <a:ext cx="440328" cy="246099"/>
                </a:xfrm>
                <a:prstGeom prst="rect">
                  <a:avLst/>
                </a:prstGeom>
              </p:spPr>
            </p:pic>
          </p:grpSp>
        </p:grpSp>
      </p:grpSp>
      <p:grpSp>
        <p:nvGrpSpPr>
          <p:cNvPr id="4" name="Group 3">
            <a:extLst>
              <a:ext uri="{FF2B5EF4-FFF2-40B4-BE49-F238E27FC236}">
                <a16:creationId xmlns:a16="http://schemas.microsoft.com/office/drawing/2014/main" id="{1B08D2E1-A7E0-8535-20BF-2EFBF6D36517}"/>
              </a:ext>
            </a:extLst>
          </p:cNvPr>
          <p:cNvGrpSpPr/>
          <p:nvPr/>
        </p:nvGrpSpPr>
        <p:grpSpPr>
          <a:xfrm>
            <a:off x="817283" y="181542"/>
            <a:ext cx="10536517" cy="287588"/>
            <a:chOff x="817283" y="181541"/>
            <a:chExt cx="6997995" cy="252001"/>
          </a:xfrm>
        </p:grpSpPr>
        <p:sp>
          <p:nvSpPr>
            <p:cNvPr id="6" name="Rectangle 5">
              <a:extLst>
                <a:ext uri="{FF2B5EF4-FFF2-40B4-BE49-F238E27FC236}">
                  <a16:creationId xmlns:a16="http://schemas.microsoft.com/office/drawing/2014/main" id="{DFBBDC47-32EE-43B1-22E0-B8C5EEE912B4}"/>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7" name="Rectangle 6">
              <a:extLst>
                <a:ext uri="{FF2B5EF4-FFF2-40B4-BE49-F238E27FC236}">
                  <a16:creationId xmlns:a16="http://schemas.microsoft.com/office/drawing/2014/main" id="{0C9AC572-28AC-9226-4E0C-0F2C9C5FCABB}"/>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12" name="Rectangle 11">
              <a:extLst>
                <a:ext uri="{FF2B5EF4-FFF2-40B4-BE49-F238E27FC236}">
                  <a16:creationId xmlns:a16="http://schemas.microsoft.com/office/drawing/2014/main" id="{01A6B73A-7ED5-03DC-72AA-B7A861AEBC29}"/>
                </a:ext>
              </a:extLst>
            </p:cNvPr>
            <p:cNvSpPr/>
            <p:nvPr/>
          </p:nvSpPr>
          <p:spPr>
            <a:xfrm rot="10800000" flipV="1">
              <a:off x="4354613"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Findings</a:t>
              </a:r>
            </a:p>
          </p:txBody>
        </p:sp>
        <p:sp>
          <p:nvSpPr>
            <p:cNvPr id="16" name="Rectangle 15">
              <a:extLst>
                <a:ext uri="{FF2B5EF4-FFF2-40B4-BE49-F238E27FC236}">
                  <a16:creationId xmlns:a16="http://schemas.microsoft.com/office/drawing/2014/main" id="{0E060E3F-02AD-7430-0B9F-F4D86531A31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1038" name="Rectangle 1037">
            <a:extLst>
              <a:ext uri="{FF2B5EF4-FFF2-40B4-BE49-F238E27FC236}">
                <a16:creationId xmlns:a16="http://schemas.microsoft.com/office/drawing/2014/main" id="{AE7F760F-C560-9C78-DC29-60601C08CEDD}"/>
              </a:ext>
            </a:extLst>
          </p:cNvPr>
          <p:cNvSpPr/>
          <p:nvPr/>
        </p:nvSpPr>
        <p:spPr>
          <a:xfrm>
            <a:off x="533400" y="2437828"/>
            <a:ext cx="1634362" cy="3787025"/>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1200" b="1" i="1">
                <a:solidFill>
                  <a:schemeClr val="tx1"/>
                </a:solidFill>
                <a:latin typeface="Arial" panose="020B0604020202020204" pitchFamily="34" charset="0"/>
                <a:cs typeface="Arial" panose="020B0604020202020204" pitchFamily="34" charset="0"/>
              </a:rPr>
              <a:t>Brief </a:t>
            </a:r>
            <a:br>
              <a:rPr lang="en-GB" sz="1200" b="1" i="1">
                <a:solidFill>
                  <a:schemeClr val="tx1"/>
                </a:solidFill>
                <a:latin typeface="Arial" panose="020B0604020202020204" pitchFamily="34" charset="0"/>
                <a:cs typeface="Arial" panose="020B0604020202020204" pitchFamily="34" charset="0"/>
              </a:rPr>
            </a:br>
            <a:r>
              <a:rPr lang="en-GB" sz="1200" b="1" i="1">
                <a:solidFill>
                  <a:schemeClr val="tx1"/>
                </a:solidFill>
                <a:latin typeface="Arial" panose="020B0604020202020204" pitchFamily="34" charset="0"/>
                <a:cs typeface="Arial" panose="020B0604020202020204" pitchFamily="34" charset="0"/>
              </a:rPr>
              <a:t>Methodology </a:t>
            </a:r>
            <a:br>
              <a:rPr lang="en-GB" sz="1200" b="1" i="1">
                <a:solidFill>
                  <a:schemeClr val="tx1"/>
                </a:solidFill>
                <a:latin typeface="Arial" panose="020B0604020202020204" pitchFamily="34" charset="0"/>
                <a:cs typeface="Arial" panose="020B0604020202020204" pitchFamily="34" charset="0"/>
              </a:rPr>
            </a:br>
            <a:r>
              <a:rPr lang="en-GB" sz="1200" b="1" i="1">
                <a:solidFill>
                  <a:schemeClr val="tx1"/>
                </a:solidFill>
                <a:latin typeface="Arial" panose="020B0604020202020204" pitchFamily="34" charset="0"/>
                <a:cs typeface="Arial" panose="020B0604020202020204" pitchFamily="34" charset="0"/>
              </a:rPr>
              <a:t>Note</a:t>
            </a:r>
          </a:p>
          <a:p>
            <a:endParaRPr lang="en-GB" sz="1200" i="1">
              <a:solidFill>
                <a:schemeClr val="bg1">
                  <a:lumMod val="50000"/>
                </a:schemeClr>
              </a:solidFill>
              <a:latin typeface="Arial" panose="020B0604020202020204" pitchFamily="34" charset="0"/>
              <a:cs typeface="Arial" panose="020B0604020202020204" pitchFamily="34" charset="0"/>
            </a:endParaRPr>
          </a:p>
          <a:p>
            <a:r>
              <a:rPr lang="en-GB" sz="1200">
                <a:solidFill>
                  <a:schemeClr val="bg1">
                    <a:lumMod val="50000"/>
                  </a:schemeClr>
                </a:solidFill>
                <a:latin typeface="Arial" panose="020B0604020202020204" pitchFamily="34" charset="0"/>
                <a:cs typeface="Arial" panose="020B0604020202020204" pitchFamily="34" charset="0"/>
              </a:rPr>
              <a:t>A segmentation algorithm was applied to group customers with similar behaviour and track movement.</a:t>
            </a:r>
          </a:p>
          <a:p>
            <a:endParaRPr lang="en-GB" sz="1200">
              <a:solidFill>
                <a:schemeClr val="bg1">
                  <a:lumMod val="50000"/>
                </a:schemeClr>
              </a:solidFill>
              <a:latin typeface="Arial" panose="020B0604020202020204" pitchFamily="34" charset="0"/>
              <a:cs typeface="Arial" panose="020B0604020202020204" pitchFamily="34" charset="0"/>
            </a:endParaRPr>
          </a:p>
          <a:p>
            <a:r>
              <a:rPr lang="en-GB" sz="1200">
                <a:solidFill>
                  <a:schemeClr val="bg1">
                    <a:lumMod val="50000"/>
                  </a:schemeClr>
                </a:solidFill>
                <a:latin typeface="Arial" panose="020B0604020202020204" pitchFamily="34" charset="0"/>
                <a:cs typeface="Arial" panose="020B0604020202020204" pitchFamily="34" charset="0"/>
              </a:rPr>
              <a:t>Unsupervised algorithm in play: </a:t>
            </a:r>
          </a:p>
          <a:p>
            <a:r>
              <a:rPr lang="en-GB" sz="1200" b="1">
                <a:solidFill>
                  <a:schemeClr val="bg1">
                    <a:lumMod val="50000"/>
                  </a:schemeClr>
                </a:solidFill>
                <a:latin typeface="Arial" panose="020B0604020202020204" pitchFamily="34" charset="0"/>
                <a:cs typeface="Arial" panose="020B0604020202020204" pitchFamily="34" charset="0"/>
              </a:rPr>
              <a:t>K-Means</a:t>
            </a:r>
          </a:p>
          <a:p>
            <a:endParaRPr lang="en-GB" sz="1200">
              <a:solidFill>
                <a:schemeClr val="bg1">
                  <a:lumMod val="50000"/>
                </a:schemeClr>
              </a:solidFill>
              <a:latin typeface="Arial" panose="020B0604020202020204" pitchFamily="34" charset="0"/>
              <a:cs typeface="Arial" panose="020B0604020202020204" pitchFamily="34" charset="0"/>
            </a:endParaRPr>
          </a:p>
          <a:p>
            <a:r>
              <a:rPr lang="en-GB" sz="1200">
                <a:solidFill>
                  <a:schemeClr val="bg1">
                    <a:lumMod val="50000"/>
                  </a:schemeClr>
                </a:solidFill>
                <a:latin typeface="Arial" panose="020B0604020202020204" pitchFamily="34" charset="0"/>
                <a:cs typeface="Arial" panose="020B0604020202020204" pitchFamily="34" charset="0"/>
              </a:rPr>
              <a:t>Selected features to segment customers based on churn drivers to identify a risk group.</a:t>
            </a:r>
          </a:p>
        </p:txBody>
      </p:sp>
      <p:sp>
        <p:nvSpPr>
          <p:cNvPr id="1043" name="Isosceles Triangle 1042">
            <a:extLst>
              <a:ext uri="{FF2B5EF4-FFF2-40B4-BE49-F238E27FC236}">
                <a16:creationId xmlns:a16="http://schemas.microsoft.com/office/drawing/2014/main" id="{40E31F49-4B84-2DB3-6A8E-10A743D2F129}"/>
              </a:ext>
            </a:extLst>
          </p:cNvPr>
          <p:cNvSpPr/>
          <p:nvPr/>
        </p:nvSpPr>
        <p:spPr>
          <a:xfrm rot="5400000">
            <a:off x="1995174" y="2611512"/>
            <a:ext cx="554515" cy="207147"/>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ate Placeholder 3">
            <a:extLst>
              <a:ext uri="{FF2B5EF4-FFF2-40B4-BE49-F238E27FC236}">
                <a16:creationId xmlns:a16="http://schemas.microsoft.com/office/drawing/2014/main" id="{D30FF9D6-D62B-095C-C078-5A2975E12779}"/>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86D3AF03-8DA5-F9B8-1B4F-52EBBEDA6DF2}"/>
              </a:ext>
            </a:extLst>
          </p:cNvPr>
          <p:cNvPicPr>
            <a:picLocks noChangeAspect="1"/>
          </p:cNvPicPr>
          <p:nvPr/>
        </p:nvPicPr>
        <p:blipFill>
          <a:blip r:embed="rId13"/>
          <a:stretch>
            <a:fillRect/>
          </a:stretch>
        </p:blipFill>
        <p:spPr>
          <a:xfrm>
            <a:off x="77928" y="1598956"/>
            <a:ext cx="583370" cy="583370"/>
          </a:xfrm>
          <a:prstGeom prst="rect">
            <a:avLst/>
          </a:prstGeom>
        </p:spPr>
      </p:pic>
    </p:spTree>
    <p:extLst>
      <p:ext uri="{BB962C8B-B14F-4D97-AF65-F5344CB8AC3E}">
        <p14:creationId xmlns:p14="http://schemas.microsoft.com/office/powerpoint/2010/main" val="368022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Features selection</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14</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Feature selection methods and insights from exploratory analysis synergize to unveil optimal feature combinations to predict customer churn…</a:t>
            </a:r>
            <a:endParaRPr lang="en-GB" sz="2400">
              <a:highlight>
                <a:srgbClr val="FFFF00"/>
              </a:highlight>
              <a:latin typeface="Calibri Light"/>
              <a:ea typeface="Calibri Light"/>
              <a:cs typeface="Calibri Light"/>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grpSp>
        <p:nvGrpSpPr>
          <p:cNvPr id="4" name="Group 3">
            <a:extLst>
              <a:ext uri="{FF2B5EF4-FFF2-40B4-BE49-F238E27FC236}">
                <a16:creationId xmlns:a16="http://schemas.microsoft.com/office/drawing/2014/main" id="{1B08D2E1-A7E0-8535-20BF-2EFBF6D36517}"/>
              </a:ext>
            </a:extLst>
          </p:cNvPr>
          <p:cNvGrpSpPr/>
          <p:nvPr/>
        </p:nvGrpSpPr>
        <p:grpSpPr>
          <a:xfrm>
            <a:off x="817283" y="181542"/>
            <a:ext cx="10536517" cy="287588"/>
            <a:chOff x="817283" y="181541"/>
            <a:chExt cx="6997995" cy="252001"/>
          </a:xfrm>
        </p:grpSpPr>
        <p:sp>
          <p:nvSpPr>
            <p:cNvPr id="6" name="Rectangle 5">
              <a:extLst>
                <a:ext uri="{FF2B5EF4-FFF2-40B4-BE49-F238E27FC236}">
                  <a16:creationId xmlns:a16="http://schemas.microsoft.com/office/drawing/2014/main" id="{DFBBDC47-32EE-43B1-22E0-B8C5EEE912B4}"/>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7" name="Rectangle 6">
              <a:extLst>
                <a:ext uri="{FF2B5EF4-FFF2-40B4-BE49-F238E27FC236}">
                  <a16:creationId xmlns:a16="http://schemas.microsoft.com/office/drawing/2014/main" id="{0C9AC572-28AC-9226-4E0C-0F2C9C5FCABB}"/>
                </a:ext>
              </a:extLst>
            </p:cNvPr>
            <p:cNvSpPr/>
            <p:nvPr/>
          </p:nvSpPr>
          <p:spPr>
            <a:xfrm rot="10800000" flipV="1">
              <a:off x="2585948"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Methodology</a:t>
              </a:r>
            </a:p>
          </p:txBody>
        </p:sp>
        <p:sp>
          <p:nvSpPr>
            <p:cNvPr id="12" name="Rectangle 11">
              <a:extLst>
                <a:ext uri="{FF2B5EF4-FFF2-40B4-BE49-F238E27FC236}">
                  <a16:creationId xmlns:a16="http://schemas.microsoft.com/office/drawing/2014/main" id="{01A6B73A-7ED5-03DC-72AA-B7A861AEBC29}"/>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Findings</a:t>
              </a:r>
            </a:p>
          </p:txBody>
        </p:sp>
        <p:sp>
          <p:nvSpPr>
            <p:cNvPr id="16" name="Rectangle 15">
              <a:extLst>
                <a:ext uri="{FF2B5EF4-FFF2-40B4-BE49-F238E27FC236}">
                  <a16:creationId xmlns:a16="http://schemas.microsoft.com/office/drawing/2014/main" id="{0E060E3F-02AD-7430-0B9F-F4D86531A31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52" name="Freeform 3">
            <a:extLst>
              <a:ext uri="{FF2B5EF4-FFF2-40B4-BE49-F238E27FC236}">
                <a16:creationId xmlns:a16="http://schemas.microsoft.com/office/drawing/2014/main" id="{CBA9EE92-908E-946B-C1BD-6C8EF24EFABB}"/>
              </a:ext>
            </a:extLst>
          </p:cNvPr>
          <p:cNvSpPr>
            <a:spLocks/>
          </p:cNvSpPr>
          <p:nvPr/>
        </p:nvSpPr>
        <p:spPr bwMode="blackWhite">
          <a:xfrm rot="16200000" flipV="1">
            <a:off x="-842385" y="3213600"/>
            <a:ext cx="3768666" cy="2116787"/>
          </a:xfrm>
          <a:custGeom>
            <a:avLst/>
            <a:gdLst>
              <a:gd name="T0" fmla="*/ 131 w 2414"/>
              <a:gd name="T1" fmla="*/ 0 h 235"/>
              <a:gd name="T2" fmla="*/ 0 w 2414"/>
              <a:gd name="T3" fmla="*/ 234 h 235"/>
              <a:gd name="T4" fmla="*/ 2413 w 2414"/>
              <a:gd name="T5" fmla="*/ 234 h 235"/>
              <a:gd name="T6" fmla="*/ 2282 w 2414"/>
              <a:gd name="T7" fmla="*/ 0 h 235"/>
              <a:gd name="T8" fmla="*/ 131 w 2414"/>
              <a:gd name="T9" fmla="*/ 0 h 235"/>
            </a:gdLst>
            <a:ahLst/>
            <a:cxnLst>
              <a:cxn ang="0">
                <a:pos x="T0" y="T1"/>
              </a:cxn>
              <a:cxn ang="0">
                <a:pos x="T2" y="T3"/>
              </a:cxn>
              <a:cxn ang="0">
                <a:pos x="T4" y="T5"/>
              </a:cxn>
              <a:cxn ang="0">
                <a:pos x="T6" y="T7"/>
              </a:cxn>
              <a:cxn ang="0">
                <a:pos x="T8" y="T9"/>
              </a:cxn>
            </a:cxnLst>
            <a:rect l="0" t="0" r="r" b="b"/>
            <a:pathLst>
              <a:path w="2414" h="235">
                <a:moveTo>
                  <a:pt x="131" y="0"/>
                </a:moveTo>
                <a:lnTo>
                  <a:pt x="0" y="234"/>
                </a:lnTo>
                <a:lnTo>
                  <a:pt x="2413" y="234"/>
                </a:lnTo>
                <a:lnTo>
                  <a:pt x="2282" y="0"/>
                </a:lnTo>
                <a:lnTo>
                  <a:pt x="131" y="0"/>
                </a:lnTo>
              </a:path>
            </a:pathLst>
          </a:custGeom>
          <a:solidFill>
            <a:schemeClr val="bg1"/>
          </a:solidFill>
          <a:ln w="6350">
            <a:solidFill>
              <a:schemeClr val="bg1">
                <a:lumMod val="85000"/>
              </a:schemeClr>
            </a:solidFill>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endParaRPr kumimoji="0" lang="pt-PT" sz="1100" b="0" i="0" u="none" strike="noStrike" kern="1200" cap="none" spc="0" normalizeH="0" baseline="0" noProof="0">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860F0F73-7AFF-70CC-A4B9-D708CD835595}"/>
              </a:ext>
            </a:extLst>
          </p:cNvPr>
          <p:cNvSpPr/>
          <p:nvPr/>
        </p:nvSpPr>
        <p:spPr>
          <a:xfrm>
            <a:off x="819630" y="2116894"/>
            <a:ext cx="1000635" cy="360452"/>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Long list</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32" name="Rectangle 1031">
            <a:extLst>
              <a:ext uri="{FF2B5EF4-FFF2-40B4-BE49-F238E27FC236}">
                <a16:creationId xmlns:a16="http://schemas.microsoft.com/office/drawing/2014/main" id="{B9A6FD00-A6FC-DA76-6786-B2CEFAA6F726}"/>
              </a:ext>
            </a:extLst>
          </p:cNvPr>
          <p:cNvSpPr/>
          <p:nvPr/>
        </p:nvSpPr>
        <p:spPr>
          <a:xfrm>
            <a:off x="9271356" y="2116893"/>
            <a:ext cx="1660450" cy="387455"/>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lang="en-GB" sz="1400" b="1">
                <a:solidFill>
                  <a:srgbClr val="000000"/>
                </a:solidFill>
                <a:latin typeface="Arial"/>
              </a:rPr>
              <a:t>Selected short list </a:t>
            </a:r>
            <a:endParaRPr kumimoji="0" lang="en-GB" sz="1400" b="1" i="0" u="none" strike="noStrike" kern="1200" cap="none" spc="0" normalizeH="0" baseline="0" noProof="0">
              <a:ln>
                <a:noFill/>
              </a:ln>
              <a:solidFill>
                <a:srgbClr val="000000"/>
              </a:solidFill>
              <a:effectLst/>
              <a:uLnTx/>
              <a:uFillTx/>
              <a:latin typeface="Arial"/>
              <a:ea typeface="+mn-ea"/>
              <a:cs typeface="+mn-cs"/>
            </a:endParaRPr>
          </a:p>
        </p:txBody>
      </p:sp>
      <p:sp>
        <p:nvSpPr>
          <p:cNvPr id="1057" name="Rectangle 1056">
            <a:extLst>
              <a:ext uri="{FF2B5EF4-FFF2-40B4-BE49-F238E27FC236}">
                <a16:creationId xmlns:a16="http://schemas.microsoft.com/office/drawing/2014/main" id="{1CDF754F-1D73-016F-22A1-4F0487E3B90E}"/>
              </a:ext>
            </a:extLst>
          </p:cNvPr>
          <p:cNvSpPr/>
          <p:nvPr/>
        </p:nvSpPr>
        <p:spPr>
          <a:xfrm>
            <a:off x="730809" y="2941452"/>
            <a:ext cx="1360252" cy="29904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800">
                <a:solidFill>
                  <a:srgbClr val="5C666C"/>
                </a:solidFill>
                <a:latin typeface="Arial" panose="020B0604020202020204" pitchFamily="34" charset="0"/>
                <a:cs typeface="Arial" panose="020B0604020202020204" pitchFamily="34" charset="0"/>
              </a:rPr>
              <a:t>Married</a:t>
            </a:r>
          </a:p>
          <a:p>
            <a:r>
              <a:rPr lang="en-GB" sz="800">
                <a:solidFill>
                  <a:srgbClr val="5C666C"/>
                </a:solidFill>
                <a:latin typeface="Arial" panose="020B0604020202020204" pitchFamily="34" charset="0"/>
                <a:cs typeface="Arial" panose="020B0604020202020204" pitchFamily="34" charset="0"/>
              </a:rPr>
              <a:t>Dependents</a:t>
            </a:r>
          </a:p>
          <a:p>
            <a:r>
              <a:rPr lang="en-GB" sz="800">
                <a:solidFill>
                  <a:srgbClr val="5C666C"/>
                </a:solidFill>
                <a:latin typeface="Arial" panose="020B0604020202020204" pitchFamily="34" charset="0"/>
                <a:cs typeface="Arial" panose="020B0604020202020204" pitchFamily="34" charset="0"/>
              </a:rPr>
              <a:t>City</a:t>
            </a:r>
          </a:p>
          <a:p>
            <a:r>
              <a:rPr lang="en-GB" sz="800">
                <a:solidFill>
                  <a:srgbClr val="5C666C"/>
                </a:solidFill>
                <a:latin typeface="Arial" panose="020B0604020202020204" pitchFamily="34" charset="0"/>
                <a:cs typeface="Arial" panose="020B0604020202020204" pitchFamily="34" charset="0"/>
              </a:rPr>
              <a:t>Referred a Friend</a:t>
            </a:r>
          </a:p>
          <a:p>
            <a:r>
              <a:rPr lang="en-GB" sz="800">
                <a:solidFill>
                  <a:srgbClr val="5C666C"/>
                </a:solidFill>
                <a:latin typeface="Arial" panose="020B0604020202020204" pitchFamily="34" charset="0"/>
                <a:cs typeface="Arial" panose="020B0604020202020204" pitchFamily="34" charset="0"/>
              </a:rPr>
              <a:t>Tenure Category</a:t>
            </a:r>
          </a:p>
          <a:p>
            <a:r>
              <a:rPr lang="en-GB" sz="800">
                <a:solidFill>
                  <a:srgbClr val="5C666C"/>
                </a:solidFill>
                <a:latin typeface="Arial" panose="020B0604020202020204" pitchFamily="34" charset="0"/>
                <a:cs typeface="Arial" panose="020B0604020202020204" pitchFamily="34" charset="0"/>
              </a:rPr>
              <a:t>Online Security</a:t>
            </a:r>
          </a:p>
          <a:p>
            <a:r>
              <a:rPr lang="en-GB" sz="800">
                <a:solidFill>
                  <a:srgbClr val="5C666C"/>
                </a:solidFill>
                <a:latin typeface="Arial" panose="020B0604020202020204" pitchFamily="34" charset="0"/>
                <a:cs typeface="Arial" panose="020B0604020202020204" pitchFamily="34" charset="0"/>
              </a:rPr>
              <a:t>Contract MTM</a:t>
            </a:r>
          </a:p>
          <a:p>
            <a:r>
              <a:rPr lang="en-GB" sz="800">
                <a:solidFill>
                  <a:srgbClr val="5C666C"/>
                </a:solidFill>
                <a:latin typeface="Arial" panose="020B0604020202020204" pitchFamily="34" charset="0"/>
                <a:cs typeface="Arial" panose="020B0604020202020204" pitchFamily="34" charset="0"/>
              </a:rPr>
              <a:t>Premium Tech Sup.</a:t>
            </a:r>
          </a:p>
          <a:p>
            <a:r>
              <a:rPr lang="en-GB" sz="800">
                <a:solidFill>
                  <a:srgbClr val="5C666C"/>
                </a:solidFill>
                <a:latin typeface="Arial" panose="020B0604020202020204" pitchFamily="34" charset="0"/>
                <a:cs typeface="Arial" panose="020B0604020202020204" pitchFamily="34" charset="0"/>
              </a:rPr>
              <a:t>Streaming TV</a:t>
            </a:r>
          </a:p>
          <a:p>
            <a:r>
              <a:rPr lang="en-GB" sz="800">
                <a:solidFill>
                  <a:srgbClr val="5C666C"/>
                </a:solidFill>
                <a:latin typeface="Arial" panose="020B0604020202020204" pitchFamily="34" charset="0"/>
                <a:cs typeface="Arial" panose="020B0604020202020204" pitchFamily="34" charset="0"/>
              </a:rPr>
              <a:t>Total Charges</a:t>
            </a:r>
          </a:p>
          <a:p>
            <a:r>
              <a:rPr lang="en-GB" sz="800">
                <a:solidFill>
                  <a:srgbClr val="5C666C"/>
                </a:solidFill>
                <a:latin typeface="Arial" panose="020B0604020202020204" pitchFamily="34" charset="0"/>
                <a:cs typeface="Arial" panose="020B0604020202020204" pitchFamily="34" charset="0"/>
              </a:rPr>
              <a:t>Satisfaction Score </a:t>
            </a:r>
          </a:p>
          <a:p>
            <a:r>
              <a:rPr lang="en-GB" sz="800">
                <a:solidFill>
                  <a:srgbClr val="5C666C"/>
                </a:solidFill>
                <a:latin typeface="Arial" panose="020B0604020202020204" pitchFamily="34" charset="0"/>
                <a:cs typeface="Arial" panose="020B0604020202020204" pitchFamily="34" charset="0"/>
              </a:rPr>
              <a:t>Number of Referrals</a:t>
            </a:r>
          </a:p>
          <a:p>
            <a:r>
              <a:rPr lang="en-GB" sz="800">
                <a:solidFill>
                  <a:srgbClr val="5C666C"/>
                </a:solidFill>
                <a:latin typeface="Arial" panose="020B0604020202020204" pitchFamily="34" charset="0"/>
                <a:cs typeface="Arial" panose="020B0604020202020204" pitchFamily="34" charset="0"/>
              </a:rPr>
              <a:t>Contract Two Years</a:t>
            </a:r>
          </a:p>
          <a:p>
            <a:r>
              <a:rPr lang="en-GB" sz="800">
                <a:solidFill>
                  <a:srgbClr val="5C666C"/>
                </a:solidFill>
                <a:latin typeface="Arial" panose="020B0604020202020204" pitchFamily="34" charset="0"/>
                <a:cs typeface="Arial" panose="020B0604020202020204" pitchFamily="34" charset="0"/>
              </a:rPr>
              <a:t>…</a:t>
            </a:r>
          </a:p>
          <a:p>
            <a:r>
              <a:rPr lang="en-GB" sz="800">
                <a:solidFill>
                  <a:srgbClr val="5C666C"/>
                </a:solidFill>
                <a:latin typeface="Arial" panose="020B0604020202020204" pitchFamily="34" charset="0"/>
                <a:cs typeface="Arial" panose="020B0604020202020204" pitchFamily="34" charset="0"/>
              </a:rPr>
              <a:t>Monthly Charge</a:t>
            </a:r>
          </a:p>
          <a:p>
            <a:r>
              <a:rPr lang="en-GB" sz="800">
                <a:solidFill>
                  <a:srgbClr val="5C666C"/>
                </a:solidFill>
                <a:latin typeface="Arial" panose="020B0604020202020204" pitchFamily="34" charset="0"/>
                <a:cs typeface="Arial" panose="020B0604020202020204" pitchFamily="34" charset="0"/>
              </a:rPr>
              <a:t>Unlimited Data</a:t>
            </a:r>
          </a:p>
          <a:p>
            <a:r>
              <a:rPr lang="en-GB" sz="800">
                <a:solidFill>
                  <a:srgbClr val="5C666C"/>
                </a:solidFill>
                <a:latin typeface="Arial" panose="020B0604020202020204" pitchFamily="34" charset="0"/>
                <a:cs typeface="Arial" panose="020B0604020202020204" pitchFamily="34" charset="0"/>
              </a:rPr>
              <a:t>Streaming Music</a:t>
            </a:r>
          </a:p>
          <a:p>
            <a:r>
              <a:rPr lang="en-GB" sz="800">
                <a:solidFill>
                  <a:srgbClr val="5C666C"/>
                </a:solidFill>
                <a:latin typeface="Arial" panose="020B0604020202020204" pitchFamily="34" charset="0"/>
                <a:cs typeface="Arial" panose="020B0604020202020204" pitchFamily="34" charset="0"/>
              </a:rPr>
              <a:t>Streaming Movies</a:t>
            </a:r>
          </a:p>
          <a:p>
            <a:r>
              <a:rPr lang="en-GB" sz="800">
                <a:solidFill>
                  <a:srgbClr val="5C666C"/>
                </a:solidFill>
                <a:latin typeface="Arial" panose="020B0604020202020204" pitchFamily="34" charset="0"/>
                <a:cs typeface="Arial" panose="020B0604020202020204" pitchFamily="34" charset="0"/>
              </a:rPr>
              <a:t>Paperless Billing</a:t>
            </a:r>
          </a:p>
          <a:p>
            <a:r>
              <a:rPr lang="en-GB" sz="800">
                <a:solidFill>
                  <a:srgbClr val="5C666C"/>
                </a:solidFill>
                <a:latin typeface="Arial" panose="020B0604020202020204" pitchFamily="34" charset="0"/>
                <a:cs typeface="Arial" panose="020B0604020202020204" pitchFamily="34" charset="0"/>
              </a:rPr>
              <a:t>Total Refunds</a:t>
            </a:r>
          </a:p>
          <a:p>
            <a:r>
              <a:rPr lang="en-GB" sz="800">
                <a:solidFill>
                  <a:srgbClr val="5C666C"/>
                </a:solidFill>
                <a:latin typeface="Arial" panose="020B0604020202020204" pitchFamily="34" charset="0"/>
                <a:cs typeface="Arial" panose="020B0604020202020204" pitchFamily="34" charset="0"/>
              </a:rPr>
              <a:t>Satisfaction Score</a:t>
            </a:r>
          </a:p>
          <a:p>
            <a:r>
              <a:rPr lang="en-GB" sz="800">
                <a:solidFill>
                  <a:srgbClr val="5C666C"/>
                </a:solidFill>
                <a:latin typeface="Arial" panose="020B0604020202020204" pitchFamily="34" charset="0"/>
                <a:cs typeface="Arial" panose="020B0604020202020204" pitchFamily="34" charset="0"/>
              </a:rPr>
              <a:t>CLTV</a:t>
            </a:r>
          </a:p>
          <a:p>
            <a:r>
              <a:rPr lang="en-GB" sz="800">
                <a:solidFill>
                  <a:srgbClr val="5C666C"/>
                </a:solidFill>
                <a:latin typeface="Arial" panose="020B0604020202020204" pitchFamily="34" charset="0"/>
                <a:cs typeface="Arial" panose="020B0604020202020204" pitchFamily="34" charset="0"/>
              </a:rPr>
              <a:t>Internet Service</a:t>
            </a:r>
          </a:p>
          <a:p>
            <a:r>
              <a:rPr lang="en-GB" sz="800">
                <a:solidFill>
                  <a:srgbClr val="5C666C"/>
                </a:solidFill>
                <a:latin typeface="Arial" panose="020B0604020202020204" pitchFamily="34" charset="0"/>
                <a:cs typeface="Arial" panose="020B0604020202020204" pitchFamily="34" charset="0"/>
              </a:rPr>
              <a:t>Senior Citizen</a:t>
            </a:r>
          </a:p>
        </p:txBody>
      </p:sp>
      <p:grpSp>
        <p:nvGrpSpPr>
          <p:cNvPr id="1061" name="Group 1060">
            <a:extLst>
              <a:ext uri="{FF2B5EF4-FFF2-40B4-BE49-F238E27FC236}">
                <a16:creationId xmlns:a16="http://schemas.microsoft.com/office/drawing/2014/main" id="{2FA533BF-16F1-B12A-F3CD-5704C4ABD43C}"/>
              </a:ext>
            </a:extLst>
          </p:cNvPr>
          <p:cNvGrpSpPr/>
          <p:nvPr/>
        </p:nvGrpSpPr>
        <p:grpSpPr>
          <a:xfrm>
            <a:off x="2241952" y="2078915"/>
            <a:ext cx="2112059" cy="425433"/>
            <a:chOff x="3354597" y="2078915"/>
            <a:chExt cx="2112059" cy="425433"/>
          </a:xfrm>
        </p:grpSpPr>
        <p:sp>
          <p:nvSpPr>
            <p:cNvPr id="24" name="Rectangle 23">
              <a:extLst>
                <a:ext uri="{FF2B5EF4-FFF2-40B4-BE49-F238E27FC236}">
                  <a16:creationId xmlns:a16="http://schemas.microsoft.com/office/drawing/2014/main" id="{88CB0577-8FCC-6613-9100-61C321DBC3D7}"/>
                </a:ext>
              </a:extLst>
            </p:cNvPr>
            <p:cNvSpPr/>
            <p:nvPr/>
          </p:nvSpPr>
          <p:spPr>
            <a:xfrm>
              <a:off x="3714949" y="2116893"/>
              <a:ext cx="1751707" cy="387455"/>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First selection</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pic>
          <p:nvPicPr>
            <p:cNvPr id="1059" name="Graphic 1058" descr="Filter with solid fill">
              <a:extLst>
                <a:ext uri="{FF2B5EF4-FFF2-40B4-BE49-F238E27FC236}">
                  <a16:creationId xmlns:a16="http://schemas.microsoft.com/office/drawing/2014/main" id="{88C5D706-EACF-FA77-0783-FCF93F9CE6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4597" y="2078915"/>
              <a:ext cx="398430" cy="398430"/>
            </a:xfrm>
            <a:prstGeom prst="rect">
              <a:avLst/>
            </a:prstGeom>
          </p:spPr>
        </p:pic>
      </p:grpSp>
      <p:grpSp>
        <p:nvGrpSpPr>
          <p:cNvPr id="1063" name="Group 1062">
            <a:extLst>
              <a:ext uri="{FF2B5EF4-FFF2-40B4-BE49-F238E27FC236}">
                <a16:creationId xmlns:a16="http://schemas.microsoft.com/office/drawing/2014/main" id="{2DA01A7F-5422-5D00-B625-0511F26106CE}"/>
              </a:ext>
            </a:extLst>
          </p:cNvPr>
          <p:cNvGrpSpPr/>
          <p:nvPr/>
        </p:nvGrpSpPr>
        <p:grpSpPr>
          <a:xfrm>
            <a:off x="6945714" y="2078915"/>
            <a:ext cx="2273677" cy="398431"/>
            <a:chOff x="6710985" y="2078915"/>
            <a:chExt cx="2273677" cy="398431"/>
          </a:xfrm>
        </p:grpSpPr>
        <p:sp>
          <p:nvSpPr>
            <p:cNvPr id="23" name="Rectangle 22">
              <a:extLst>
                <a:ext uri="{FF2B5EF4-FFF2-40B4-BE49-F238E27FC236}">
                  <a16:creationId xmlns:a16="http://schemas.microsoft.com/office/drawing/2014/main" id="{0F0F4E4C-E5B2-7394-AF69-67A5C6B876BD}"/>
                </a:ext>
              </a:extLst>
            </p:cNvPr>
            <p:cNvSpPr/>
            <p:nvPr/>
          </p:nvSpPr>
          <p:spPr>
            <a:xfrm>
              <a:off x="7110549" y="2116894"/>
              <a:ext cx="1874113" cy="360452"/>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Second selection</a:t>
              </a:r>
            </a:p>
          </p:txBody>
        </p:sp>
        <p:pic>
          <p:nvPicPr>
            <p:cNvPr id="1062" name="Graphic 1061" descr="Filter with solid fill">
              <a:extLst>
                <a:ext uri="{FF2B5EF4-FFF2-40B4-BE49-F238E27FC236}">
                  <a16:creationId xmlns:a16="http://schemas.microsoft.com/office/drawing/2014/main" id="{976E7A0E-6FE0-D3D7-64D5-D5F1A36722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0985" y="2078915"/>
              <a:ext cx="398430" cy="398430"/>
            </a:xfrm>
            <a:prstGeom prst="rect">
              <a:avLst/>
            </a:prstGeom>
          </p:spPr>
        </p:pic>
      </p:grpSp>
      <p:sp>
        <p:nvSpPr>
          <p:cNvPr id="61" name="Rectangle 60">
            <a:extLst>
              <a:ext uri="{FF2B5EF4-FFF2-40B4-BE49-F238E27FC236}">
                <a16:creationId xmlns:a16="http://schemas.microsoft.com/office/drawing/2014/main" id="{59FC91F2-9942-E45E-83A1-A57465B062EB}"/>
              </a:ext>
            </a:extLst>
          </p:cNvPr>
          <p:cNvSpPr/>
          <p:nvPr/>
        </p:nvSpPr>
        <p:spPr>
          <a:xfrm>
            <a:off x="2168491" y="2611268"/>
            <a:ext cx="2498579" cy="3336877"/>
          </a:xfrm>
          <a:prstGeom prst="rect">
            <a:avLst/>
          </a:prstGeom>
          <a:solidFill>
            <a:schemeClr val="bg1">
              <a:lumMod val="95000"/>
            </a:schemeClr>
          </a:solidFill>
          <a:ln w="6350">
            <a:solidFill>
              <a:schemeClr val="bg1">
                <a:lumMod val="85000"/>
              </a:schemeClr>
            </a:solidFill>
          </a:ln>
        </p:spPr>
        <p:txBody>
          <a:bodyPr rot="0" spcFirstLastPara="0" vertOverflow="overflow" horzOverflow="overflow" vert="horz" wrap="square" lIns="252000" tIns="45720" rIns="0" bIns="45720" numCol="1" spcCol="0" rtlCol="0" fromWordArt="0" anchor="t" anchorCtr="0" forceAA="0" compatLnSpc="1">
            <a:prstTxWarp prst="textNoShape">
              <a:avLst/>
            </a:prstTxWarp>
            <a:noAutofit/>
          </a:bodyPr>
          <a:lstStyle/>
          <a:p>
            <a:pPr defTabSz="898827">
              <a:spcBef>
                <a:spcPts val="600"/>
              </a:spcBef>
              <a:defRPr/>
            </a:pPr>
            <a:endParaRPr lang="en-GB" sz="1000" b="1">
              <a:latin typeface="Arial" panose="020B0604020202020204" pitchFamily="34" charset="0"/>
              <a:cs typeface="Arial" panose="020B0604020202020204" pitchFamily="34" charset="0"/>
              <a:sym typeface="Arial"/>
            </a:endParaRPr>
          </a:p>
          <a:p>
            <a:pPr defTabSz="898827">
              <a:spcBef>
                <a:spcPts val="600"/>
              </a:spcBef>
              <a:defRPr/>
            </a:pPr>
            <a:r>
              <a:rPr lang="en-GB" sz="1200" b="1">
                <a:latin typeface="Arial" panose="020B0604020202020204" pitchFamily="34" charset="0"/>
                <a:cs typeface="Arial" panose="020B0604020202020204" pitchFamily="34" charset="0"/>
                <a:sym typeface="Arial"/>
              </a:rPr>
              <a:t>Statistical / correlation tests: </a:t>
            </a:r>
          </a:p>
          <a:p>
            <a:pPr marL="171450" indent="-171450" defTabSz="898827">
              <a:spcBef>
                <a:spcPts val="600"/>
              </a:spcBef>
              <a:buFont typeface="Arial" panose="020B0604020202020204" pitchFamily="34" charset="0"/>
              <a:buChar char="•"/>
              <a:defRPr/>
            </a:pPr>
            <a:r>
              <a:rPr lang="en-GB" sz="1200">
                <a:latin typeface="Arial" panose="020B0604020202020204" pitchFamily="34" charset="0"/>
                <a:cs typeface="Arial" panose="020B0604020202020204" pitchFamily="34" charset="0"/>
                <a:sym typeface="Arial"/>
              </a:rPr>
              <a:t>Kendal</a:t>
            </a:r>
          </a:p>
          <a:p>
            <a:pPr marL="171450" indent="-171450" defTabSz="898827">
              <a:spcBef>
                <a:spcPts val="600"/>
              </a:spcBef>
              <a:buFont typeface="Arial" panose="020B0604020202020204" pitchFamily="34" charset="0"/>
              <a:buChar char="•"/>
              <a:defRPr/>
            </a:pPr>
            <a:r>
              <a:rPr lang="en-GB" sz="1200">
                <a:latin typeface="Arial" panose="020B0604020202020204" pitchFamily="34" charset="0"/>
                <a:cs typeface="Arial" panose="020B0604020202020204" pitchFamily="34" charset="0"/>
                <a:sym typeface="Arial"/>
              </a:rPr>
              <a:t>ANOVA</a:t>
            </a:r>
          </a:p>
          <a:p>
            <a:pPr marL="171450" indent="-171450" defTabSz="898827">
              <a:spcBef>
                <a:spcPts val="600"/>
              </a:spcBef>
              <a:buFont typeface="Arial" panose="020B0604020202020204" pitchFamily="34" charset="0"/>
              <a:buChar char="•"/>
              <a:defRPr/>
            </a:pPr>
            <a:r>
              <a:rPr lang="en-GB" sz="1200">
                <a:latin typeface="Arial" panose="020B0604020202020204" pitchFamily="34" charset="0"/>
                <a:cs typeface="Arial" panose="020B0604020202020204" pitchFamily="34" charset="0"/>
                <a:sym typeface="Arial"/>
              </a:rPr>
              <a:t>CHI2</a:t>
            </a:r>
          </a:p>
          <a:p>
            <a:pPr defTabSz="898827">
              <a:spcBef>
                <a:spcPts val="600"/>
              </a:spcBef>
              <a:defRPr/>
            </a:pPr>
            <a:r>
              <a:rPr lang="en-GB" sz="1200" b="1">
                <a:latin typeface="Arial" panose="020B0604020202020204" pitchFamily="34" charset="0"/>
                <a:cs typeface="Arial" panose="020B0604020202020204" pitchFamily="34" charset="0"/>
                <a:sym typeface="Arial"/>
              </a:rPr>
              <a:t>Feature Selection Methods: </a:t>
            </a:r>
          </a:p>
          <a:p>
            <a:pPr marL="171450" indent="-171450" defTabSz="898827">
              <a:spcBef>
                <a:spcPts val="600"/>
              </a:spcBef>
              <a:buFont typeface="Arial" panose="020B0604020202020204" pitchFamily="34" charset="0"/>
              <a:buChar char="•"/>
              <a:defRPr/>
            </a:pPr>
            <a:r>
              <a:rPr lang="en-GB" sz="1200">
                <a:latin typeface="Arial" panose="020B0604020202020204" pitchFamily="34" charset="0"/>
                <a:cs typeface="Arial" panose="020B0604020202020204" pitchFamily="34" charset="0"/>
                <a:sym typeface="Arial"/>
              </a:rPr>
              <a:t>Wrapper RFECV</a:t>
            </a:r>
          </a:p>
          <a:p>
            <a:pPr marL="171450" indent="-171450" defTabSz="898827">
              <a:spcBef>
                <a:spcPts val="600"/>
              </a:spcBef>
              <a:buFont typeface="Arial" panose="020B0604020202020204" pitchFamily="34" charset="0"/>
              <a:buChar char="•"/>
              <a:defRPr/>
            </a:pPr>
            <a:r>
              <a:rPr lang="en-GB" sz="1200">
                <a:latin typeface="Arial" panose="020B0604020202020204" pitchFamily="34" charset="0"/>
                <a:cs typeface="Arial" panose="020B0604020202020204" pitchFamily="34" charset="0"/>
                <a:sym typeface="Arial"/>
              </a:rPr>
              <a:t>Embedded Lasso</a:t>
            </a:r>
          </a:p>
          <a:p>
            <a:pPr defTabSz="898827">
              <a:spcBef>
                <a:spcPts val="600"/>
              </a:spcBef>
              <a:defRPr/>
            </a:pPr>
            <a:r>
              <a:rPr lang="en-GB" sz="1200" b="1">
                <a:latin typeface="Arial" panose="020B0604020202020204" pitchFamily="34" charset="0"/>
                <a:cs typeface="Arial" panose="020B0604020202020204" pitchFamily="34" charset="0"/>
                <a:sym typeface="Arial"/>
              </a:rPr>
              <a:t>ML algorithms: </a:t>
            </a:r>
          </a:p>
          <a:p>
            <a:pPr marL="171450" indent="-171450" defTabSz="898827">
              <a:spcBef>
                <a:spcPts val="600"/>
              </a:spcBef>
              <a:buFont typeface="Arial" panose="020B0604020202020204" pitchFamily="34" charset="0"/>
              <a:buChar char="•"/>
              <a:defRPr/>
            </a:pPr>
            <a:r>
              <a:rPr lang="en-GB" sz="1200">
                <a:latin typeface="Arial" panose="020B0604020202020204" pitchFamily="34" charset="0"/>
                <a:cs typeface="Arial" panose="020B0604020202020204" pitchFamily="34" charset="0"/>
                <a:sym typeface="Arial"/>
              </a:rPr>
              <a:t>Embedded RF</a:t>
            </a:r>
            <a:endParaRPr lang="en-GB" sz="1200" b="1" u="sng">
              <a:solidFill>
                <a:srgbClr val="000000"/>
              </a:solidFill>
              <a:latin typeface="Arial"/>
            </a:endParaRPr>
          </a:p>
          <a:p>
            <a:pPr marR="0" lvl="0" defTabSz="898827" rtl="0" eaLnBrk="1" fontAlgn="auto" latinLnBrk="0" hangingPunct="1">
              <a:lnSpc>
                <a:spcPct val="100000"/>
              </a:lnSpc>
              <a:spcBef>
                <a:spcPts val="600"/>
              </a:spcBef>
              <a:spcAft>
                <a:spcPts val="0"/>
              </a:spcAft>
              <a:buClrTx/>
              <a:buSzTx/>
              <a:tabLst/>
              <a:defRPr/>
            </a:pP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cxnSp>
        <p:nvCxnSpPr>
          <p:cNvPr id="62" name="Straight Connector 61">
            <a:extLst>
              <a:ext uri="{FF2B5EF4-FFF2-40B4-BE49-F238E27FC236}">
                <a16:creationId xmlns:a16="http://schemas.microsoft.com/office/drawing/2014/main" id="{3675AC08-967B-2AED-7681-D04494EE1E01}"/>
              </a:ext>
            </a:extLst>
          </p:cNvPr>
          <p:cNvCxnSpPr>
            <a:cxnSpLocks/>
          </p:cNvCxnSpPr>
          <p:nvPr/>
        </p:nvCxnSpPr>
        <p:spPr>
          <a:xfrm flipV="1">
            <a:off x="4738562" y="2620893"/>
            <a:ext cx="0" cy="3336877"/>
          </a:xfrm>
          <a:prstGeom prst="line">
            <a:avLst/>
          </a:prstGeom>
          <a:solidFill>
            <a:schemeClr val="bg1">
              <a:lumMod val="95000"/>
            </a:schemeClr>
          </a:solidFill>
          <a:ln w="6350">
            <a:solidFill>
              <a:schemeClr val="bg1">
                <a:lumMod val="85000"/>
              </a:schemeClr>
            </a:solidFill>
          </a:ln>
        </p:spPr>
      </p:cxnSp>
      <p:sp>
        <p:nvSpPr>
          <p:cNvPr id="63" name="Freeform 4">
            <a:extLst>
              <a:ext uri="{FF2B5EF4-FFF2-40B4-BE49-F238E27FC236}">
                <a16:creationId xmlns:a16="http://schemas.microsoft.com/office/drawing/2014/main" id="{E2D5B23B-7498-829C-0E72-B527E433E57F}"/>
              </a:ext>
            </a:extLst>
          </p:cNvPr>
          <p:cNvSpPr>
            <a:spLocks/>
          </p:cNvSpPr>
          <p:nvPr/>
        </p:nvSpPr>
        <p:spPr bwMode="blackWhite">
          <a:xfrm rot="16200000" flipV="1">
            <a:off x="4185715" y="3210953"/>
            <a:ext cx="3336876" cy="2116789"/>
          </a:xfrm>
          <a:custGeom>
            <a:avLst/>
            <a:gdLst>
              <a:gd name="T0" fmla="*/ 131 w 2152"/>
              <a:gd name="T1" fmla="*/ 0 h 234"/>
              <a:gd name="T2" fmla="*/ 0 w 2152"/>
              <a:gd name="T3" fmla="*/ 233 h 234"/>
              <a:gd name="T4" fmla="*/ 2151 w 2152"/>
              <a:gd name="T5" fmla="*/ 233 h 234"/>
              <a:gd name="T6" fmla="*/ 2020 w 2152"/>
              <a:gd name="T7" fmla="*/ 0 h 234"/>
              <a:gd name="T8" fmla="*/ 131 w 2152"/>
              <a:gd name="T9" fmla="*/ 0 h 234"/>
            </a:gdLst>
            <a:ahLst/>
            <a:cxnLst>
              <a:cxn ang="0">
                <a:pos x="T0" y="T1"/>
              </a:cxn>
              <a:cxn ang="0">
                <a:pos x="T2" y="T3"/>
              </a:cxn>
              <a:cxn ang="0">
                <a:pos x="T4" y="T5"/>
              </a:cxn>
              <a:cxn ang="0">
                <a:pos x="T6" y="T7"/>
              </a:cxn>
              <a:cxn ang="0">
                <a:pos x="T8" y="T9"/>
              </a:cxn>
            </a:cxnLst>
            <a:rect l="0" t="0" r="r" b="b"/>
            <a:pathLst>
              <a:path w="2152" h="234">
                <a:moveTo>
                  <a:pt x="131" y="0"/>
                </a:moveTo>
                <a:lnTo>
                  <a:pt x="0" y="233"/>
                </a:lnTo>
                <a:lnTo>
                  <a:pt x="2151" y="233"/>
                </a:lnTo>
                <a:lnTo>
                  <a:pt x="2020" y="0"/>
                </a:lnTo>
                <a:lnTo>
                  <a:pt x="131" y="0"/>
                </a:lnTo>
              </a:path>
            </a:pathLst>
          </a:custGeom>
          <a:solidFill>
            <a:schemeClr val="bg1"/>
          </a:solidFill>
          <a:ln w="6350">
            <a:solidFill>
              <a:schemeClr val="bg1">
                <a:lumMod val="85000"/>
              </a:schemeClr>
            </a:solidFill>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endParaRPr kumimoji="0" lang="pt-PT" sz="1100" b="0" i="0" u="none" strike="noStrike" kern="1200" cap="none" spc="0" normalizeH="0" baseline="0" noProof="0">
              <a:ln>
                <a:noFill/>
              </a:ln>
              <a:solidFill>
                <a:srgbClr val="000000"/>
              </a:solidFill>
              <a:effectLst/>
              <a:uLnTx/>
              <a:uFillTx/>
              <a:latin typeface="Arial"/>
              <a:ea typeface="+mn-ea"/>
              <a:cs typeface="+mn-cs"/>
            </a:endParaRPr>
          </a:p>
        </p:txBody>
      </p:sp>
      <p:sp>
        <p:nvSpPr>
          <p:cNvPr id="1026" name="Rectangle 1025">
            <a:extLst>
              <a:ext uri="{FF2B5EF4-FFF2-40B4-BE49-F238E27FC236}">
                <a16:creationId xmlns:a16="http://schemas.microsoft.com/office/drawing/2014/main" id="{627A67DE-E8B3-3440-D609-2631C0528F26}"/>
              </a:ext>
            </a:extLst>
          </p:cNvPr>
          <p:cNvSpPr/>
          <p:nvPr/>
        </p:nvSpPr>
        <p:spPr>
          <a:xfrm>
            <a:off x="6969744" y="2812400"/>
            <a:ext cx="2116790" cy="2914425"/>
          </a:xfrm>
          <a:prstGeom prst="rect">
            <a:avLst/>
          </a:prstGeom>
          <a:solidFill>
            <a:schemeClr val="bg1">
              <a:lumMod val="95000"/>
            </a:schemeClr>
          </a:solidFill>
          <a:ln w="6350">
            <a:solidFill>
              <a:schemeClr val="bg1">
                <a:lumMod val="85000"/>
              </a:schemeClr>
            </a:solidFill>
          </a:ln>
        </p:spPr>
        <p:txBody>
          <a:bodyPr rot="0" spcFirstLastPara="0" vertOverflow="overflow" horzOverflow="overflow" vert="horz" wrap="square" lIns="108000" tIns="45720" rIns="0" bIns="45720" numCol="1" spcCol="0" rtlCol="0" fromWordArt="0" anchor="t" anchorCtr="0" forceAA="0" compatLnSpc="1">
            <a:prstTxWarp prst="textNoShape">
              <a:avLst/>
            </a:prstTxWarp>
            <a:noAutofit/>
          </a:bodyPr>
          <a:lstStyle/>
          <a:p>
            <a:pPr defTabSz="898827">
              <a:spcBef>
                <a:spcPts val="600"/>
              </a:spcBef>
            </a:pPr>
            <a:endParaRPr lang="en-GB" sz="1200">
              <a:solidFill>
                <a:srgbClr val="000000"/>
              </a:solidFill>
              <a:latin typeface="Arial"/>
            </a:endParaRPr>
          </a:p>
        </p:txBody>
      </p:sp>
      <p:cxnSp>
        <p:nvCxnSpPr>
          <p:cNvPr id="1031" name="Straight Connector 1030">
            <a:extLst>
              <a:ext uri="{FF2B5EF4-FFF2-40B4-BE49-F238E27FC236}">
                <a16:creationId xmlns:a16="http://schemas.microsoft.com/office/drawing/2014/main" id="{B03623B7-957D-B70D-F0F4-095DDBB5FD39}"/>
              </a:ext>
            </a:extLst>
          </p:cNvPr>
          <p:cNvCxnSpPr>
            <a:cxnSpLocks/>
          </p:cNvCxnSpPr>
          <p:nvPr/>
        </p:nvCxnSpPr>
        <p:spPr>
          <a:xfrm flipV="1">
            <a:off x="9165033" y="2835295"/>
            <a:ext cx="0" cy="2885569"/>
          </a:xfrm>
          <a:prstGeom prst="line">
            <a:avLst/>
          </a:prstGeom>
          <a:solidFill>
            <a:schemeClr val="bg1">
              <a:lumMod val="95000"/>
            </a:schemeClr>
          </a:solidFill>
          <a:ln w="6350">
            <a:solidFill>
              <a:schemeClr val="bg1">
                <a:lumMod val="85000"/>
              </a:schemeClr>
            </a:solidFill>
          </a:ln>
        </p:spPr>
      </p:cxnSp>
      <p:grpSp>
        <p:nvGrpSpPr>
          <p:cNvPr id="35" name="Group 34">
            <a:extLst>
              <a:ext uri="{FF2B5EF4-FFF2-40B4-BE49-F238E27FC236}">
                <a16:creationId xmlns:a16="http://schemas.microsoft.com/office/drawing/2014/main" id="{CE296B34-BF9C-7808-82D5-282CDA260277}"/>
              </a:ext>
            </a:extLst>
          </p:cNvPr>
          <p:cNvGrpSpPr/>
          <p:nvPr/>
        </p:nvGrpSpPr>
        <p:grpSpPr>
          <a:xfrm>
            <a:off x="9261482" y="2803262"/>
            <a:ext cx="2879697" cy="2992224"/>
            <a:chOff x="9966736" y="2803262"/>
            <a:chExt cx="2384694" cy="2992224"/>
          </a:xfrm>
          <a:solidFill>
            <a:schemeClr val="bg1"/>
          </a:solidFill>
        </p:grpSpPr>
        <p:sp>
          <p:nvSpPr>
            <p:cNvPr id="18" name="Freeform 4">
              <a:extLst>
                <a:ext uri="{FF2B5EF4-FFF2-40B4-BE49-F238E27FC236}">
                  <a16:creationId xmlns:a16="http://schemas.microsoft.com/office/drawing/2014/main" id="{6C28F8CC-1783-C9F0-4B2D-74394EA16BA5}"/>
                </a:ext>
              </a:extLst>
            </p:cNvPr>
            <p:cNvSpPr>
              <a:spLocks/>
            </p:cNvSpPr>
            <p:nvPr/>
          </p:nvSpPr>
          <p:spPr bwMode="blackWhite">
            <a:xfrm rot="16200000" flipV="1">
              <a:off x="9286141" y="3483857"/>
              <a:ext cx="2913152" cy="1551962"/>
            </a:xfrm>
            <a:custGeom>
              <a:avLst/>
              <a:gdLst>
                <a:gd name="T0" fmla="*/ 131 w 2152"/>
                <a:gd name="T1" fmla="*/ 0 h 234"/>
                <a:gd name="T2" fmla="*/ 0 w 2152"/>
                <a:gd name="T3" fmla="*/ 233 h 234"/>
                <a:gd name="T4" fmla="*/ 2151 w 2152"/>
                <a:gd name="T5" fmla="*/ 233 h 234"/>
                <a:gd name="T6" fmla="*/ 2020 w 2152"/>
                <a:gd name="T7" fmla="*/ 0 h 234"/>
                <a:gd name="T8" fmla="*/ 131 w 2152"/>
                <a:gd name="T9" fmla="*/ 0 h 234"/>
              </a:gdLst>
              <a:ahLst/>
              <a:cxnLst>
                <a:cxn ang="0">
                  <a:pos x="T0" y="T1"/>
                </a:cxn>
                <a:cxn ang="0">
                  <a:pos x="T2" y="T3"/>
                </a:cxn>
                <a:cxn ang="0">
                  <a:pos x="T4" y="T5"/>
                </a:cxn>
                <a:cxn ang="0">
                  <a:pos x="T6" y="T7"/>
                </a:cxn>
                <a:cxn ang="0">
                  <a:pos x="T8" y="T9"/>
                </a:cxn>
              </a:cxnLst>
              <a:rect l="0" t="0" r="r" b="b"/>
              <a:pathLst>
                <a:path w="2152" h="234">
                  <a:moveTo>
                    <a:pt x="131" y="0"/>
                  </a:moveTo>
                  <a:lnTo>
                    <a:pt x="0" y="233"/>
                  </a:lnTo>
                  <a:lnTo>
                    <a:pt x="2151" y="233"/>
                  </a:lnTo>
                  <a:lnTo>
                    <a:pt x="2020" y="0"/>
                  </a:lnTo>
                  <a:lnTo>
                    <a:pt x="131" y="0"/>
                  </a:lnTo>
                </a:path>
              </a:pathLst>
            </a:custGeom>
            <a:grpFill/>
            <a:ln w="6350">
              <a:solidFill>
                <a:schemeClr val="bg1">
                  <a:lumMod val="8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endParaRPr kumimoji="0" lang="pt-PT" sz="11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CB49AF4E-7E9E-F8AE-0FE8-AEF5ADCBEFB0}"/>
                </a:ext>
              </a:extLst>
            </p:cNvPr>
            <p:cNvSpPr txBox="1"/>
            <p:nvPr/>
          </p:nvSpPr>
          <p:spPr>
            <a:xfrm>
              <a:off x="10081621" y="2910081"/>
              <a:ext cx="1303100" cy="2885405"/>
            </a:xfrm>
            <a:prstGeom prst="rect">
              <a:avLst/>
            </a:prstGeom>
            <a:noFill/>
          </p:spPr>
          <p:txBody>
            <a:bodyPr wrap="square" rtlCol="0">
              <a:spAutoFit/>
            </a:bodyPr>
            <a:lstStyle/>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Online Security</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Contract MTM</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Payment Method CC</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Senior Citizen</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Premium Tech Sup</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Offer E</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Offer A</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Referred a Friend</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Dependents</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Internet </a:t>
              </a:r>
              <a:r>
                <a:rPr lang="en-GB" sz="900" err="1">
                  <a:solidFill>
                    <a:srgbClr val="5C666C"/>
                  </a:solidFill>
                  <a:highlight>
                    <a:srgbClr val="FFFFFF"/>
                  </a:highlight>
                  <a:latin typeface="Arial" panose="020B0604020202020204" pitchFamily="34" charset="0"/>
                  <a:cs typeface="Arial" panose="020B0604020202020204" pitchFamily="34" charset="0"/>
                </a:rPr>
                <a:t>Type_F</a:t>
              </a:r>
              <a:r>
                <a:rPr lang="en-GB" sz="900">
                  <a:solidFill>
                    <a:srgbClr val="5C666C"/>
                  </a:solidFill>
                  <a:highlight>
                    <a:srgbClr val="FFFFFF"/>
                  </a:highlight>
                  <a:latin typeface="Arial" panose="020B0604020202020204" pitchFamily="34" charset="0"/>
                  <a:cs typeface="Arial" panose="020B0604020202020204" pitchFamily="34" charset="0"/>
                </a:rPr>
                <a:t>. Optic</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Internet Service</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Unlimited Data</a:t>
              </a:r>
            </a:p>
            <a:p>
              <a:pPr>
                <a:spcBef>
                  <a:spcPts val="300"/>
                </a:spcBef>
              </a:pPr>
              <a:r>
                <a:rPr lang="en-GB" sz="900">
                  <a:solidFill>
                    <a:srgbClr val="5C666C"/>
                  </a:solidFill>
                  <a:highlight>
                    <a:srgbClr val="FFFFFF"/>
                  </a:highlight>
                  <a:latin typeface="Arial" panose="020B0604020202020204" pitchFamily="34" charset="0"/>
                  <a:cs typeface="Arial" panose="020B0604020202020204" pitchFamily="34" charset="0"/>
                </a:rPr>
                <a:t>Paperless Billing</a:t>
              </a:r>
            </a:p>
            <a:p>
              <a:pPr>
                <a:spcBef>
                  <a:spcPts val="300"/>
                </a:spcBef>
              </a:pPr>
              <a:r>
                <a:rPr lang="en-GB" sz="900">
                  <a:solidFill>
                    <a:srgbClr val="5C666C"/>
                  </a:solidFill>
                  <a:highlight>
                    <a:srgbClr val="DEEA97"/>
                  </a:highlight>
                  <a:latin typeface="Arial" panose="020B0604020202020204" pitchFamily="34" charset="0"/>
                  <a:cs typeface="Arial" panose="020B0604020202020204" pitchFamily="34" charset="0"/>
                </a:rPr>
                <a:t>+</a:t>
              </a:r>
            </a:p>
            <a:p>
              <a:pPr>
                <a:spcBef>
                  <a:spcPts val="300"/>
                </a:spcBef>
              </a:pPr>
              <a:r>
                <a:rPr lang="en-GB" sz="900" b="1">
                  <a:solidFill>
                    <a:srgbClr val="5C666C"/>
                  </a:solidFill>
                  <a:highlight>
                    <a:srgbClr val="DEEA97"/>
                  </a:highlight>
                  <a:latin typeface="Arial" panose="020B0604020202020204" pitchFamily="34" charset="0"/>
                  <a:cs typeface="Arial" panose="020B0604020202020204" pitchFamily="34" charset="0"/>
                </a:rPr>
                <a:t>Satisfaction Score </a:t>
              </a:r>
            </a:p>
            <a:p>
              <a:pPr>
                <a:spcBef>
                  <a:spcPts val="300"/>
                </a:spcBef>
              </a:pPr>
              <a:endParaRPr lang="en-GB" sz="900"/>
            </a:p>
          </p:txBody>
        </p:sp>
        <p:sp>
          <p:nvSpPr>
            <p:cNvPr id="45" name="Freeform 4">
              <a:extLst>
                <a:ext uri="{FF2B5EF4-FFF2-40B4-BE49-F238E27FC236}">
                  <a16:creationId xmlns:a16="http://schemas.microsoft.com/office/drawing/2014/main" id="{C0C2EA95-11D0-D9BC-E6E7-60E365DE7CC0}"/>
                </a:ext>
              </a:extLst>
            </p:cNvPr>
            <p:cNvSpPr>
              <a:spLocks/>
            </p:cNvSpPr>
            <p:nvPr/>
          </p:nvSpPr>
          <p:spPr bwMode="blackWhite">
            <a:xfrm rot="16200000" flipV="1">
              <a:off x="10769961" y="3884037"/>
              <a:ext cx="2411334" cy="751605"/>
            </a:xfrm>
            <a:custGeom>
              <a:avLst/>
              <a:gdLst>
                <a:gd name="T0" fmla="*/ 131 w 2152"/>
                <a:gd name="T1" fmla="*/ 0 h 234"/>
                <a:gd name="T2" fmla="*/ 0 w 2152"/>
                <a:gd name="T3" fmla="*/ 233 h 234"/>
                <a:gd name="T4" fmla="*/ 2151 w 2152"/>
                <a:gd name="T5" fmla="*/ 233 h 234"/>
                <a:gd name="T6" fmla="*/ 2020 w 2152"/>
                <a:gd name="T7" fmla="*/ 0 h 234"/>
                <a:gd name="T8" fmla="*/ 131 w 2152"/>
                <a:gd name="T9" fmla="*/ 0 h 234"/>
              </a:gdLst>
              <a:ahLst/>
              <a:cxnLst>
                <a:cxn ang="0">
                  <a:pos x="T0" y="T1"/>
                </a:cxn>
                <a:cxn ang="0">
                  <a:pos x="T2" y="T3"/>
                </a:cxn>
                <a:cxn ang="0">
                  <a:pos x="T4" y="T5"/>
                </a:cxn>
                <a:cxn ang="0">
                  <a:pos x="T6" y="T7"/>
                </a:cxn>
                <a:cxn ang="0">
                  <a:pos x="T8" y="T9"/>
                </a:cxn>
              </a:cxnLst>
              <a:rect l="0" t="0" r="r" b="b"/>
              <a:pathLst>
                <a:path w="2152" h="234">
                  <a:moveTo>
                    <a:pt x="131" y="0"/>
                  </a:moveTo>
                  <a:lnTo>
                    <a:pt x="0" y="233"/>
                  </a:lnTo>
                  <a:lnTo>
                    <a:pt x="2151" y="233"/>
                  </a:lnTo>
                  <a:lnTo>
                    <a:pt x="2020" y="0"/>
                  </a:lnTo>
                  <a:lnTo>
                    <a:pt x="131" y="0"/>
                  </a:lnTo>
                </a:path>
              </a:pathLst>
            </a:custGeom>
            <a:solidFill>
              <a:srgbClr val="F2F2F2"/>
            </a:solidFill>
            <a:ln w="6350">
              <a:solidFill>
                <a:schemeClr val="bg1">
                  <a:lumMod val="8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endParaRPr kumimoji="0" lang="pt-PT" sz="1100" b="0" i="0" u="none" strike="noStrike" kern="1200" cap="none" spc="0" normalizeH="0" baseline="0" noProof="0">
                <a:ln>
                  <a:noFill/>
                </a:ln>
                <a:solidFill>
                  <a:srgbClr val="000000"/>
                </a:solidFill>
                <a:effectLst/>
                <a:uLnTx/>
                <a:uFillTx/>
                <a:latin typeface="Arial"/>
                <a:ea typeface="+mn-ea"/>
                <a:cs typeface="+mn-cs"/>
              </a:endParaRPr>
            </a:p>
          </p:txBody>
        </p:sp>
      </p:grpSp>
      <p:sp>
        <p:nvSpPr>
          <p:cNvPr id="9" name="TextBox 8">
            <a:extLst>
              <a:ext uri="{FF2B5EF4-FFF2-40B4-BE49-F238E27FC236}">
                <a16:creationId xmlns:a16="http://schemas.microsoft.com/office/drawing/2014/main" id="{5F5AF3EB-FE9D-E7B7-0383-EE4C0F95603D}"/>
              </a:ext>
            </a:extLst>
          </p:cNvPr>
          <p:cNvSpPr txBox="1"/>
          <p:nvPr/>
        </p:nvSpPr>
        <p:spPr>
          <a:xfrm>
            <a:off x="680891" y="2664453"/>
            <a:ext cx="1331105" cy="276999"/>
          </a:xfrm>
          <a:prstGeom prst="rect">
            <a:avLst/>
          </a:prstGeom>
          <a:noFill/>
        </p:spPr>
        <p:txBody>
          <a:bodyPr wrap="square">
            <a:spAutoFit/>
          </a:bodyPr>
          <a:lstStyle/>
          <a:p>
            <a:r>
              <a:rPr kumimoji="0" lang="en-GB" sz="1200" b="1" i="0" u="none" strike="noStrike" kern="1200" cap="none" spc="0" normalizeH="0" baseline="0" noProof="0">
                <a:ln>
                  <a:noFill/>
                </a:ln>
                <a:solidFill>
                  <a:srgbClr val="000000"/>
                </a:solidFill>
                <a:effectLst/>
                <a:uLnTx/>
                <a:uFillTx/>
                <a:latin typeface="Arial"/>
                <a:ea typeface="+mn-ea"/>
                <a:cs typeface="+mn-cs"/>
              </a:rPr>
              <a:t> </a:t>
            </a:r>
            <a:r>
              <a:rPr kumimoji="0" lang="en-GB" sz="1200" b="1" i="0" u="none" strike="noStrike" kern="1200" cap="none" spc="0" normalizeH="0" baseline="0" noProof="0">
                <a:ln>
                  <a:noFill/>
                </a:ln>
                <a:solidFill>
                  <a:srgbClr val="91A420"/>
                </a:solidFill>
                <a:effectLst/>
                <a:uLnTx/>
                <a:uFillTx/>
                <a:latin typeface="Arial"/>
                <a:ea typeface="+mn-ea"/>
                <a:cs typeface="+mn-cs"/>
              </a:rPr>
              <a:t>51 features</a:t>
            </a:r>
            <a:endParaRPr lang="en-GB" sz="1200" b="1">
              <a:solidFill>
                <a:srgbClr val="91A420"/>
              </a:solidFill>
            </a:endParaRPr>
          </a:p>
        </p:txBody>
      </p:sp>
      <p:sp>
        <p:nvSpPr>
          <p:cNvPr id="224" name="TextBox 223">
            <a:extLst>
              <a:ext uri="{FF2B5EF4-FFF2-40B4-BE49-F238E27FC236}">
                <a16:creationId xmlns:a16="http://schemas.microsoft.com/office/drawing/2014/main" id="{7F88EB44-0AEE-5170-A48A-D9664968D803}"/>
              </a:ext>
            </a:extLst>
          </p:cNvPr>
          <p:cNvSpPr txBox="1"/>
          <p:nvPr/>
        </p:nvSpPr>
        <p:spPr>
          <a:xfrm>
            <a:off x="7307229" y="6989100"/>
            <a:ext cx="2230471" cy="2354491"/>
          </a:xfrm>
          <a:prstGeom prst="rect">
            <a:avLst/>
          </a:prstGeom>
          <a:solidFill>
            <a:schemeClr val="bg1"/>
          </a:solidFill>
        </p:spPr>
        <p:txBody>
          <a:bodyPr wrap="square">
            <a:spAutoFit/>
          </a:bodyPr>
          <a:lstStyle/>
          <a:p>
            <a:r>
              <a:rPr lang="en-GB" sz="1050" b="1" u="sng"/>
              <a:t>Churn drivers:</a:t>
            </a:r>
          </a:p>
          <a:p>
            <a:r>
              <a:rPr lang="en-GB" sz="1050"/>
              <a:t>City: San Diego</a:t>
            </a:r>
          </a:p>
          <a:p>
            <a:r>
              <a:rPr lang="en-GB" sz="1050">
                <a:highlight>
                  <a:srgbClr val="00FFFF"/>
                </a:highlight>
              </a:rPr>
              <a:t>Offer: Offer E</a:t>
            </a:r>
          </a:p>
          <a:p>
            <a:r>
              <a:rPr lang="en-GB" sz="1050">
                <a:highlight>
                  <a:srgbClr val="00FFFF"/>
                </a:highlight>
              </a:rPr>
              <a:t>Contract: Month-to-Month</a:t>
            </a:r>
          </a:p>
          <a:p>
            <a:r>
              <a:rPr lang="en-GB" sz="1050">
                <a:highlight>
                  <a:srgbClr val="00FFFF"/>
                </a:highlight>
              </a:rPr>
              <a:t>Age: 65+</a:t>
            </a:r>
          </a:p>
          <a:p>
            <a:r>
              <a:rPr lang="en-GB" sz="1050">
                <a:highlight>
                  <a:srgbClr val="00FFFF"/>
                </a:highlight>
              </a:rPr>
              <a:t>Internet Type: Fiber Optic</a:t>
            </a:r>
          </a:p>
          <a:p>
            <a:r>
              <a:rPr lang="en-GB" sz="1050"/>
              <a:t>Payment Type: Mailed Check</a:t>
            </a:r>
          </a:p>
          <a:p>
            <a:r>
              <a:rPr lang="en-GB" sz="1050">
                <a:highlight>
                  <a:srgbClr val="00FFFF"/>
                </a:highlight>
              </a:rPr>
              <a:t>Internet Service: No</a:t>
            </a:r>
          </a:p>
          <a:p>
            <a:r>
              <a:rPr lang="en-GB" sz="1050">
                <a:highlight>
                  <a:srgbClr val="00FFFF"/>
                </a:highlight>
              </a:rPr>
              <a:t>Offer: Offer A</a:t>
            </a:r>
          </a:p>
          <a:p>
            <a:r>
              <a:rPr lang="en-GB" sz="1050"/>
              <a:t>Dependents: Yes</a:t>
            </a:r>
          </a:p>
          <a:p>
            <a:r>
              <a:rPr lang="en-GB" sz="1050" strike="sngStrike"/>
              <a:t>Offer: Offer B</a:t>
            </a:r>
          </a:p>
          <a:p>
            <a:r>
              <a:rPr lang="en-GB" sz="1050">
                <a:highlight>
                  <a:srgbClr val="00FFFF"/>
                </a:highlight>
              </a:rPr>
              <a:t>Online Security: Yes</a:t>
            </a:r>
          </a:p>
          <a:p>
            <a:r>
              <a:rPr lang="en-GB" sz="1050">
                <a:highlight>
                  <a:srgbClr val="00FFFF"/>
                </a:highlight>
              </a:rPr>
              <a:t>Premium Tech Support: Yes</a:t>
            </a:r>
          </a:p>
          <a:p>
            <a:r>
              <a:rPr lang="en-GB" sz="1050">
                <a:highlight>
                  <a:srgbClr val="00FFFF"/>
                </a:highlight>
              </a:rPr>
              <a:t>Payment Type: Credit Card</a:t>
            </a:r>
          </a:p>
        </p:txBody>
      </p:sp>
      <p:sp>
        <p:nvSpPr>
          <p:cNvPr id="232" name="TextBox 231">
            <a:extLst>
              <a:ext uri="{FF2B5EF4-FFF2-40B4-BE49-F238E27FC236}">
                <a16:creationId xmlns:a16="http://schemas.microsoft.com/office/drawing/2014/main" id="{3D5329B3-A164-EB2F-4AE3-69053F533264}"/>
              </a:ext>
            </a:extLst>
          </p:cNvPr>
          <p:cNvSpPr txBox="1"/>
          <p:nvPr/>
        </p:nvSpPr>
        <p:spPr>
          <a:xfrm>
            <a:off x="4797155" y="2664453"/>
            <a:ext cx="1331105" cy="276999"/>
          </a:xfrm>
          <a:prstGeom prst="rect">
            <a:avLst/>
          </a:prstGeom>
          <a:noFill/>
        </p:spPr>
        <p:txBody>
          <a:bodyPr wrap="square">
            <a:spAutoFit/>
          </a:bodyPr>
          <a:lstStyle/>
          <a:p>
            <a:r>
              <a:rPr kumimoji="0" lang="en-GB" sz="1200" b="1" i="0" u="none" strike="noStrike" kern="1200" cap="none" spc="0" normalizeH="0" baseline="0" noProof="0">
                <a:ln>
                  <a:noFill/>
                </a:ln>
                <a:solidFill>
                  <a:srgbClr val="000000"/>
                </a:solidFill>
                <a:effectLst/>
                <a:uLnTx/>
                <a:uFillTx/>
                <a:latin typeface="Arial"/>
                <a:ea typeface="+mn-ea"/>
                <a:cs typeface="+mn-cs"/>
              </a:rPr>
              <a:t> </a:t>
            </a:r>
            <a:r>
              <a:rPr kumimoji="0" lang="en-GB" sz="1200" b="1" i="0" u="none" strike="noStrike" kern="1200" cap="none" spc="0" normalizeH="0" baseline="0" noProof="0">
                <a:ln>
                  <a:noFill/>
                </a:ln>
                <a:solidFill>
                  <a:srgbClr val="91A420"/>
                </a:solidFill>
                <a:effectLst/>
                <a:uLnTx/>
                <a:uFillTx/>
                <a:latin typeface="Arial"/>
                <a:ea typeface="+mn-ea"/>
                <a:cs typeface="+mn-cs"/>
              </a:rPr>
              <a:t>28 features</a:t>
            </a:r>
            <a:endParaRPr lang="en-GB" sz="1200" b="1">
              <a:solidFill>
                <a:srgbClr val="91A420"/>
              </a:solidFill>
            </a:endParaRPr>
          </a:p>
        </p:txBody>
      </p:sp>
      <p:sp>
        <p:nvSpPr>
          <p:cNvPr id="239" name="Rectangle 238">
            <a:extLst>
              <a:ext uri="{FF2B5EF4-FFF2-40B4-BE49-F238E27FC236}">
                <a16:creationId xmlns:a16="http://schemas.microsoft.com/office/drawing/2014/main" id="{293D2B03-B3C4-DA55-570B-9AABBD04B6BF}"/>
              </a:ext>
            </a:extLst>
          </p:cNvPr>
          <p:cNvSpPr/>
          <p:nvPr/>
        </p:nvSpPr>
        <p:spPr>
          <a:xfrm>
            <a:off x="2404700" y="5419134"/>
            <a:ext cx="2061787" cy="406840"/>
          </a:xfrm>
          <a:prstGeom prst="rect">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a:solidFill>
                  <a:schemeClr val="tx1"/>
                </a:solidFill>
                <a:latin typeface="Arial" panose="020B0604020202020204" pitchFamily="34" charset="0"/>
                <a:cs typeface="Arial" panose="020B0604020202020204" pitchFamily="34" charset="0"/>
              </a:rPr>
              <a:t>Criteria: </a:t>
            </a:r>
            <a:r>
              <a:rPr lang="en-GB" sz="1050">
                <a:solidFill>
                  <a:schemeClr val="tx1"/>
                </a:solidFill>
                <a:latin typeface="Arial" panose="020B0604020202020204" pitchFamily="34" charset="0"/>
                <a:cs typeface="Arial" panose="020B0604020202020204" pitchFamily="34" charset="0"/>
              </a:rPr>
              <a:t>Excluded features with a score below 2</a:t>
            </a:r>
          </a:p>
        </p:txBody>
      </p:sp>
      <p:grpSp>
        <p:nvGrpSpPr>
          <p:cNvPr id="46" name="Group 45">
            <a:extLst>
              <a:ext uri="{FF2B5EF4-FFF2-40B4-BE49-F238E27FC236}">
                <a16:creationId xmlns:a16="http://schemas.microsoft.com/office/drawing/2014/main" id="{7EFE2E3B-9AC0-3DB7-953A-1C04A79C0C1B}"/>
              </a:ext>
            </a:extLst>
          </p:cNvPr>
          <p:cNvGrpSpPr/>
          <p:nvPr/>
        </p:nvGrpSpPr>
        <p:grpSpPr>
          <a:xfrm>
            <a:off x="-6232656" y="-123763"/>
            <a:ext cx="5877509" cy="6825488"/>
            <a:chOff x="-6154775" y="4000004"/>
            <a:chExt cx="5877509" cy="6825488"/>
          </a:xfrm>
        </p:grpSpPr>
        <p:pic>
          <p:nvPicPr>
            <p:cNvPr id="234" name="Picture 233">
              <a:extLst>
                <a:ext uri="{FF2B5EF4-FFF2-40B4-BE49-F238E27FC236}">
                  <a16:creationId xmlns:a16="http://schemas.microsoft.com/office/drawing/2014/main" id="{544B7BD7-E252-F57D-9257-FF577AF10CED}"/>
                </a:ext>
              </a:extLst>
            </p:cNvPr>
            <p:cNvPicPr>
              <a:picLocks noChangeAspect="1"/>
            </p:cNvPicPr>
            <p:nvPr/>
          </p:nvPicPr>
          <p:blipFill>
            <a:blip r:embed="rId9"/>
            <a:stretch>
              <a:fillRect/>
            </a:stretch>
          </p:blipFill>
          <p:spPr>
            <a:xfrm>
              <a:off x="-6145494" y="7620408"/>
              <a:ext cx="5797021" cy="3205084"/>
            </a:xfrm>
            <a:prstGeom prst="rect">
              <a:avLst/>
            </a:prstGeom>
          </p:spPr>
        </p:pic>
        <p:pic>
          <p:nvPicPr>
            <p:cNvPr id="236" name="Picture 235">
              <a:extLst>
                <a:ext uri="{FF2B5EF4-FFF2-40B4-BE49-F238E27FC236}">
                  <a16:creationId xmlns:a16="http://schemas.microsoft.com/office/drawing/2014/main" id="{59A70C73-CBB7-1098-7B7D-7201117EBD80}"/>
                </a:ext>
              </a:extLst>
            </p:cNvPr>
            <p:cNvPicPr>
              <a:picLocks noChangeAspect="1"/>
            </p:cNvPicPr>
            <p:nvPr/>
          </p:nvPicPr>
          <p:blipFill>
            <a:blip r:embed="rId10"/>
            <a:stretch>
              <a:fillRect/>
            </a:stretch>
          </p:blipFill>
          <p:spPr>
            <a:xfrm>
              <a:off x="-6145494" y="4145243"/>
              <a:ext cx="5868228" cy="3327097"/>
            </a:xfrm>
            <a:prstGeom prst="rect">
              <a:avLst/>
            </a:prstGeom>
          </p:spPr>
        </p:pic>
        <p:sp>
          <p:nvSpPr>
            <p:cNvPr id="238" name="Rectangle 237">
              <a:extLst>
                <a:ext uri="{FF2B5EF4-FFF2-40B4-BE49-F238E27FC236}">
                  <a16:creationId xmlns:a16="http://schemas.microsoft.com/office/drawing/2014/main" id="{295810C6-71DA-ADB1-F9BB-A2612BA6B66D}"/>
                </a:ext>
              </a:extLst>
            </p:cNvPr>
            <p:cNvSpPr/>
            <p:nvPr/>
          </p:nvSpPr>
          <p:spPr>
            <a:xfrm>
              <a:off x="-6154775" y="4000004"/>
              <a:ext cx="1467616" cy="1499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t>Satisfaction score</a:t>
              </a:r>
            </a:p>
          </p:txBody>
        </p:sp>
        <p:sp>
          <p:nvSpPr>
            <p:cNvPr id="240" name="Rectangle 239">
              <a:extLst>
                <a:ext uri="{FF2B5EF4-FFF2-40B4-BE49-F238E27FC236}">
                  <a16:creationId xmlns:a16="http://schemas.microsoft.com/office/drawing/2014/main" id="{A82676F6-EF70-16D3-AABE-7BBB9E16B921}"/>
                </a:ext>
              </a:extLst>
            </p:cNvPr>
            <p:cNvSpPr/>
            <p:nvPr/>
          </p:nvSpPr>
          <p:spPr>
            <a:xfrm>
              <a:off x="-6113627" y="4588868"/>
              <a:ext cx="1467616" cy="32964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1" name="Rectangle 240">
              <a:extLst>
                <a:ext uri="{FF2B5EF4-FFF2-40B4-BE49-F238E27FC236}">
                  <a16:creationId xmlns:a16="http://schemas.microsoft.com/office/drawing/2014/main" id="{E1CCBE0C-7F04-1C99-C6DB-7868DAAED4F3}"/>
                </a:ext>
              </a:extLst>
            </p:cNvPr>
            <p:cNvSpPr/>
            <p:nvPr/>
          </p:nvSpPr>
          <p:spPr>
            <a:xfrm>
              <a:off x="-6113627" y="5089493"/>
              <a:ext cx="1467616" cy="459769"/>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2" name="Rectangle 241">
              <a:extLst>
                <a:ext uri="{FF2B5EF4-FFF2-40B4-BE49-F238E27FC236}">
                  <a16:creationId xmlns:a16="http://schemas.microsoft.com/office/drawing/2014/main" id="{9E05A628-6158-9ABC-4A3F-24FF3A276B8C}"/>
                </a:ext>
              </a:extLst>
            </p:cNvPr>
            <p:cNvSpPr/>
            <p:nvPr/>
          </p:nvSpPr>
          <p:spPr>
            <a:xfrm>
              <a:off x="-6113627" y="6666563"/>
              <a:ext cx="1426468" cy="162562"/>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3" name="Rectangle 242">
              <a:extLst>
                <a:ext uri="{FF2B5EF4-FFF2-40B4-BE49-F238E27FC236}">
                  <a16:creationId xmlns:a16="http://schemas.microsoft.com/office/drawing/2014/main" id="{5559FDB0-F1A3-0FDB-3759-FBED36282239}"/>
                </a:ext>
              </a:extLst>
            </p:cNvPr>
            <p:cNvSpPr/>
            <p:nvPr/>
          </p:nvSpPr>
          <p:spPr>
            <a:xfrm>
              <a:off x="-6113627" y="6035809"/>
              <a:ext cx="1467616" cy="15133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4" name="Rectangle 243">
              <a:extLst>
                <a:ext uri="{FF2B5EF4-FFF2-40B4-BE49-F238E27FC236}">
                  <a16:creationId xmlns:a16="http://schemas.microsoft.com/office/drawing/2014/main" id="{A7D58246-F877-8BD0-777F-F1B2EE48B506}"/>
                </a:ext>
              </a:extLst>
            </p:cNvPr>
            <p:cNvSpPr/>
            <p:nvPr/>
          </p:nvSpPr>
          <p:spPr>
            <a:xfrm>
              <a:off x="-6113627" y="7145986"/>
              <a:ext cx="1426468" cy="162562"/>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5" name="Rectangle 244">
              <a:extLst>
                <a:ext uri="{FF2B5EF4-FFF2-40B4-BE49-F238E27FC236}">
                  <a16:creationId xmlns:a16="http://schemas.microsoft.com/office/drawing/2014/main" id="{D623E1AF-CAC7-76BE-5ACF-0B6D88C1ECED}"/>
                </a:ext>
              </a:extLst>
            </p:cNvPr>
            <p:cNvSpPr/>
            <p:nvPr/>
          </p:nvSpPr>
          <p:spPr>
            <a:xfrm>
              <a:off x="-6113627" y="6365533"/>
              <a:ext cx="1467616" cy="15133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6" name="Rectangle 245">
              <a:extLst>
                <a:ext uri="{FF2B5EF4-FFF2-40B4-BE49-F238E27FC236}">
                  <a16:creationId xmlns:a16="http://schemas.microsoft.com/office/drawing/2014/main" id="{CEBFA5AE-54BB-E1E2-2826-B46F781C7529}"/>
                </a:ext>
              </a:extLst>
            </p:cNvPr>
            <p:cNvSpPr/>
            <p:nvPr/>
          </p:nvSpPr>
          <p:spPr>
            <a:xfrm>
              <a:off x="-6113627" y="5712491"/>
              <a:ext cx="1467616" cy="151331"/>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7" name="Rectangle 246">
              <a:extLst>
                <a:ext uri="{FF2B5EF4-FFF2-40B4-BE49-F238E27FC236}">
                  <a16:creationId xmlns:a16="http://schemas.microsoft.com/office/drawing/2014/main" id="{D2C136EC-45BF-9BB9-E36A-C2B0322E7AF8}"/>
                </a:ext>
              </a:extLst>
            </p:cNvPr>
            <p:cNvSpPr/>
            <p:nvPr/>
          </p:nvSpPr>
          <p:spPr>
            <a:xfrm>
              <a:off x="-6113627" y="8527983"/>
              <a:ext cx="1426468" cy="30135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sp>
          <p:nvSpPr>
            <p:cNvPr id="248" name="Rectangle 247">
              <a:extLst>
                <a:ext uri="{FF2B5EF4-FFF2-40B4-BE49-F238E27FC236}">
                  <a16:creationId xmlns:a16="http://schemas.microsoft.com/office/drawing/2014/main" id="{5E201454-712C-046F-CCC9-7B83A6ECD551}"/>
                </a:ext>
              </a:extLst>
            </p:cNvPr>
            <p:cNvSpPr/>
            <p:nvPr/>
          </p:nvSpPr>
          <p:spPr>
            <a:xfrm>
              <a:off x="-6113627" y="9269128"/>
              <a:ext cx="1426468" cy="17622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highlight>
                  <a:srgbClr val="00FFFF"/>
                </a:highlight>
              </a:endParaRPr>
            </a:p>
          </p:txBody>
        </p:sp>
      </p:grpSp>
      <p:grpSp>
        <p:nvGrpSpPr>
          <p:cNvPr id="255" name="Group 254">
            <a:extLst>
              <a:ext uri="{FF2B5EF4-FFF2-40B4-BE49-F238E27FC236}">
                <a16:creationId xmlns:a16="http://schemas.microsoft.com/office/drawing/2014/main" id="{F9C07BBD-74F9-458F-EE83-5A96F658B841}"/>
              </a:ext>
            </a:extLst>
          </p:cNvPr>
          <p:cNvGrpSpPr/>
          <p:nvPr/>
        </p:nvGrpSpPr>
        <p:grpSpPr>
          <a:xfrm>
            <a:off x="4889447" y="6987065"/>
            <a:ext cx="2080297" cy="1144038"/>
            <a:chOff x="1997269" y="6347320"/>
            <a:chExt cx="4658072" cy="2561657"/>
          </a:xfrm>
        </p:grpSpPr>
        <p:grpSp>
          <p:nvGrpSpPr>
            <p:cNvPr id="230" name="Group 229">
              <a:extLst>
                <a:ext uri="{FF2B5EF4-FFF2-40B4-BE49-F238E27FC236}">
                  <a16:creationId xmlns:a16="http://schemas.microsoft.com/office/drawing/2014/main" id="{CC53FC97-9F11-8539-04CB-C2242AEA5664}"/>
                </a:ext>
              </a:extLst>
            </p:cNvPr>
            <p:cNvGrpSpPr/>
            <p:nvPr/>
          </p:nvGrpSpPr>
          <p:grpSpPr>
            <a:xfrm>
              <a:off x="1997269" y="6347320"/>
              <a:ext cx="4603843" cy="1530594"/>
              <a:chOff x="-2079165" y="1939362"/>
              <a:chExt cx="7419854" cy="2362430"/>
            </a:xfrm>
          </p:grpSpPr>
          <p:pic>
            <p:nvPicPr>
              <p:cNvPr id="226" name="Picture 225">
                <a:extLst>
                  <a:ext uri="{FF2B5EF4-FFF2-40B4-BE49-F238E27FC236}">
                    <a16:creationId xmlns:a16="http://schemas.microsoft.com/office/drawing/2014/main" id="{0481C748-48CB-6E80-BBF3-A5E09E70A5FD}"/>
                  </a:ext>
                </a:extLst>
              </p:cNvPr>
              <p:cNvPicPr>
                <a:picLocks noChangeAspect="1"/>
              </p:cNvPicPr>
              <p:nvPr/>
            </p:nvPicPr>
            <p:blipFill>
              <a:blip r:embed="rId11"/>
              <a:stretch>
                <a:fillRect/>
              </a:stretch>
            </p:blipFill>
            <p:spPr>
              <a:xfrm>
                <a:off x="-2055430" y="2814681"/>
                <a:ext cx="7396119" cy="1487111"/>
              </a:xfrm>
              <a:prstGeom prst="rect">
                <a:avLst/>
              </a:prstGeom>
            </p:spPr>
          </p:pic>
          <p:sp>
            <p:nvSpPr>
              <p:cNvPr id="229" name="TextBox 228">
                <a:extLst>
                  <a:ext uri="{FF2B5EF4-FFF2-40B4-BE49-F238E27FC236}">
                    <a16:creationId xmlns:a16="http://schemas.microsoft.com/office/drawing/2014/main" id="{E62EA7E7-E176-2FDE-DFAE-3D3C8B995276}"/>
                  </a:ext>
                </a:extLst>
              </p:cNvPr>
              <p:cNvSpPr txBox="1"/>
              <p:nvPr/>
            </p:nvSpPr>
            <p:spPr>
              <a:xfrm>
                <a:off x="-2079165" y="1939362"/>
                <a:ext cx="7377152" cy="877545"/>
              </a:xfrm>
              <a:prstGeom prst="rect">
                <a:avLst/>
              </a:prstGeom>
              <a:solidFill>
                <a:schemeClr val="bg1"/>
              </a:solidFill>
            </p:spPr>
            <p:txBody>
              <a:bodyPr wrap="square">
                <a:spAutoFit/>
              </a:bodyPr>
              <a:lstStyle/>
              <a:p>
                <a:r>
                  <a:rPr lang="en-GB" sz="1050" b="1" u="sng"/>
                  <a:t>Excluded from all methods</a:t>
                </a:r>
                <a:endParaRPr lang="en-GB" sz="1050"/>
              </a:p>
            </p:txBody>
          </p:sp>
        </p:grpSp>
        <p:pic>
          <p:nvPicPr>
            <p:cNvPr id="254" name="Picture 253">
              <a:extLst>
                <a:ext uri="{FF2B5EF4-FFF2-40B4-BE49-F238E27FC236}">
                  <a16:creationId xmlns:a16="http://schemas.microsoft.com/office/drawing/2014/main" id="{52129CEE-1820-5802-E73E-689C89F052C8}"/>
                </a:ext>
              </a:extLst>
            </p:cNvPr>
            <p:cNvPicPr>
              <a:picLocks noChangeAspect="1"/>
            </p:cNvPicPr>
            <p:nvPr/>
          </p:nvPicPr>
          <p:blipFill rotWithShape="1">
            <a:blip r:embed="rId9"/>
            <a:srcRect t="61281"/>
            <a:stretch/>
          </p:blipFill>
          <p:spPr>
            <a:xfrm>
              <a:off x="2012822" y="7915146"/>
              <a:ext cx="4642519" cy="993831"/>
            </a:xfrm>
            <a:prstGeom prst="rect">
              <a:avLst/>
            </a:prstGeom>
          </p:spPr>
        </p:pic>
      </p:grpSp>
      <p:sp>
        <p:nvSpPr>
          <p:cNvPr id="36" name="Rectangle 35">
            <a:extLst>
              <a:ext uri="{FF2B5EF4-FFF2-40B4-BE49-F238E27FC236}">
                <a16:creationId xmlns:a16="http://schemas.microsoft.com/office/drawing/2014/main" id="{E98ACC17-12AC-B723-63E2-9DE749F9FDE7}"/>
              </a:ext>
            </a:extLst>
          </p:cNvPr>
          <p:cNvSpPr/>
          <p:nvPr/>
        </p:nvSpPr>
        <p:spPr>
          <a:xfrm>
            <a:off x="4797330" y="2116894"/>
            <a:ext cx="1298670" cy="360451"/>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Results</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37" name="TextBox 36">
            <a:extLst>
              <a:ext uri="{FF2B5EF4-FFF2-40B4-BE49-F238E27FC236}">
                <a16:creationId xmlns:a16="http://schemas.microsoft.com/office/drawing/2014/main" id="{5C032058-B653-561D-180A-91AB1F3D04BE}"/>
              </a:ext>
            </a:extLst>
          </p:cNvPr>
          <p:cNvSpPr txBox="1"/>
          <p:nvPr/>
        </p:nvSpPr>
        <p:spPr>
          <a:xfrm>
            <a:off x="7075635" y="2873483"/>
            <a:ext cx="2010899" cy="1754326"/>
          </a:xfrm>
          <a:prstGeom prst="rect">
            <a:avLst/>
          </a:prstGeom>
          <a:noFill/>
        </p:spPr>
        <p:txBody>
          <a:bodyPr wrap="square">
            <a:spAutoFit/>
          </a:bodyPr>
          <a:lstStyle/>
          <a:p>
            <a:r>
              <a:rPr lang="en-GB" sz="1200" b="1">
                <a:latin typeface="Arial"/>
              </a:rPr>
              <a:t>Multiple scenarios testing </a:t>
            </a:r>
            <a:r>
              <a:rPr lang="en-GB" sz="1200">
                <a:latin typeface="Arial"/>
              </a:rPr>
              <a:t>across a </a:t>
            </a:r>
            <a:r>
              <a:rPr lang="en-GB" sz="1200" b="1">
                <a:latin typeface="Arial"/>
              </a:rPr>
              <a:t>baseline set of models</a:t>
            </a:r>
            <a:r>
              <a:rPr lang="en-GB" sz="1200" b="1" baseline="30000">
                <a:latin typeface="Arial"/>
              </a:rPr>
              <a:t>2</a:t>
            </a:r>
            <a:r>
              <a:rPr lang="en-GB" sz="1200" b="1">
                <a:latin typeface="Arial"/>
              </a:rPr>
              <a:t> with default parameters.</a:t>
            </a:r>
          </a:p>
          <a:p>
            <a:r>
              <a:rPr lang="en-GB" sz="1200" b="1">
                <a:latin typeface="Arial"/>
              </a:rPr>
              <a:t> </a:t>
            </a:r>
          </a:p>
          <a:p>
            <a:r>
              <a:rPr lang="en-GB" sz="1200">
                <a:latin typeface="Arial"/>
              </a:rPr>
              <a:t>Each scenario is a combination of different features. </a:t>
            </a:r>
          </a:p>
          <a:p>
            <a:r>
              <a:rPr lang="en-GB" sz="1200" b="1">
                <a:latin typeface="Arial"/>
              </a:rPr>
              <a:t>Top 3 scenarios:</a:t>
            </a:r>
            <a:endParaRPr lang="en-GB" sz="1200" b="1"/>
          </a:p>
        </p:txBody>
      </p:sp>
      <p:pic>
        <p:nvPicPr>
          <p:cNvPr id="58" name="Picture 57" descr="A green and black bar chart&#10;&#10;Description automatically generated">
            <a:extLst>
              <a:ext uri="{FF2B5EF4-FFF2-40B4-BE49-F238E27FC236}">
                <a16:creationId xmlns:a16="http://schemas.microsoft.com/office/drawing/2014/main" id="{F94CA950-4DC0-9E1C-114A-CA43653AD9A4}"/>
              </a:ext>
            </a:extLst>
          </p:cNvPr>
          <p:cNvPicPr>
            <a:picLocks noChangeAspect="1"/>
          </p:cNvPicPr>
          <p:nvPr/>
        </p:nvPicPr>
        <p:blipFill rotWithShape="1">
          <a:blip r:embed="rId12"/>
          <a:srcRect t="4591" b="8894"/>
          <a:stretch/>
        </p:blipFill>
        <p:spPr>
          <a:xfrm>
            <a:off x="4736749" y="3173252"/>
            <a:ext cx="2175778" cy="2618867"/>
          </a:xfrm>
          <a:prstGeom prst="rect">
            <a:avLst/>
          </a:prstGeom>
        </p:spPr>
      </p:pic>
      <p:sp>
        <p:nvSpPr>
          <p:cNvPr id="53" name="TextBox 52">
            <a:extLst>
              <a:ext uri="{FF2B5EF4-FFF2-40B4-BE49-F238E27FC236}">
                <a16:creationId xmlns:a16="http://schemas.microsoft.com/office/drawing/2014/main" id="{DFD88D9F-0836-EBD6-315B-576C05F1403E}"/>
              </a:ext>
            </a:extLst>
          </p:cNvPr>
          <p:cNvSpPr txBox="1"/>
          <p:nvPr/>
        </p:nvSpPr>
        <p:spPr>
          <a:xfrm>
            <a:off x="4833637" y="2907275"/>
            <a:ext cx="2010899" cy="276999"/>
          </a:xfrm>
          <a:prstGeom prst="rect">
            <a:avLst/>
          </a:prstGeom>
          <a:noFill/>
        </p:spPr>
        <p:txBody>
          <a:bodyPr wrap="square">
            <a:spAutoFit/>
          </a:bodyPr>
          <a:lstStyle/>
          <a:p>
            <a:r>
              <a:rPr lang="en-GB" sz="1200" b="1">
                <a:latin typeface="Arial"/>
              </a:rPr>
              <a:t>Top features score</a:t>
            </a:r>
            <a:r>
              <a:rPr lang="en-GB" sz="1200" b="1" baseline="30000">
                <a:latin typeface="Arial"/>
              </a:rPr>
              <a:t>1</a:t>
            </a:r>
            <a:endParaRPr lang="en-GB" sz="1200" baseline="30000"/>
          </a:p>
        </p:txBody>
      </p:sp>
      <p:sp>
        <p:nvSpPr>
          <p:cNvPr id="55" name="Footer Placeholder 4">
            <a:extLst>
              <a:ext uri="{FF2B5EF4-FFF2-40B4-BE49-F238E27FC236}">
                <a16:creationId xmlns:a16="http://schemas.microsoft.com/office/drawing/2014/main" id="{4413E58B-F843-9EB9-8885-2E8C48F55BD9}"/>
              </a:ext>
            </a:extLst>
          </p:cNvPr>
          <p:cNvSpPr>
            <a:spLocks noGrp="1"/>
          </p:cNvSpPr>
          <p:nvPr>
            <p:ph type="ftr" sz="quarter" idx="11"/>
          </p:nvPr>
        </p:nvSpPr>
        <p:spPr>
          <a:xfrm>
            <a:off x="4038599" y="6093599"/>
            <a:ext cx="5232757" cy="463817"/>
          </a:xfrm>
        </p:spPr>
        <p:txBody>
          <a:bodyPr vert="horz" lIns="91440" tIns="45720" rIns="91440" bIns="45720" rtlCol="0" anchor="ctr">
            <a:normAutofit fontScale="85000" lnSpcReduction="10000"/>
          </a:bodyPr>
          <a:lstStyle/>
          <a:p>
            <a:pPr algn="l">
              <a:spcAft>
                <a:spcPts val="600"/>
              </a:spcAft>
            </a:pPr>
            <a:r>
              <a:rPr lang="en-US" sz="1100" kern="1200">
                <a:solidFill>
                  <a:schemeClr val="tx1">
                    <a:tint val="75000"/>
                  </a:schemeClr>
                </a:solidFill>
                <a:latin typeface="+mn-lt"/>
                <a:ea typeface="+mn-ea"/>
                <a:cs typeface="+mn-cs"/>
              </a:rPr>
              <a:t>1 – Score based on feature selection methods</a:t>
            </a:r>
          </a:p>
          <a:p>
            <a:pPr algn="l">
              <a:spcAft>
                <a:spcPts val="600"/>
              </a:spcAft>
            </a:pPr>
            <a:r>
              <a:rPr lang="en-US" sz="1100" kern="1200">
                <a:solidFill>
                  <a:schemeClr val="tx1">
                    <a:tint val="75000"/>
                  </a:schemeClr>
                </a:solidFill>
                <a:latin typeface="+mn-lt"/>
                <a:ea typeface="+mn-ea"/>
                <a:cs typeface="+mn-cs"/>
              </a:rPr>
              <a:t>2 – Logistic Regression, MLP, Gradient Boosting, SVC, Gaussian, KNN, Decision Tree, Random Forest</a:t>
            </a:r>
          </a:p>
        </p:txBody>
      </p:sp>
      <p:sp>
        <p:nvSpPr>
          <p:cNvPr id="57" name="Date Placeholder 3">
            <a:extLst>
              <a:ext uri="{FF2B5EF4-FFF2-40B4-BE49-F238E27FC236}">
                <a16:creationId xmlns:a16="http://schemas.microsoft.com/office/drawing/2014/main" id="{01432777-4BB1-4711-0486-7580ACDAC23E}"/>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579D991D-0D81-23B9-1A47-0ED3D12BEE3B}"/>
              </a:ext>
            </a:extLst>
          </p:cNvPr>
          <p:cNvPicPr>
            <a:picLocks noChangeAspect="1"/>
          </p:cNvPicPr>
          <p:nvPr/>
        </p:nvPicPr>
        <p:blipFill>
          <a:blip r:embed="rId13"/>
          <a:stretch>
            <a:fillRect/>
          </a:stretch>
        </p:blipFill>
        <p:spPr>
          <a:xfrm>
            <a:off x="112995" y="1661005"/>
            <a:ext cx="526632" cy="526632"/>
          </a:xfrm>
          <a:prstGeom prst="rect">
            <a:avLst/>
          </a:prstGeom>
        </p:spPr>
      </p:pic>
      <p:graphicFrame>
        <p:nvGraphicFramePr>
          <p:cNvPr id="1024" name="Table 1023">
            <a:extLst>
              <a:ext uri="{FF2B5EF4-FFF2-40B4-BE49-F238E27FC236}">
                <a16:creationId xmlns:a16="http://schemas.microsoft.com/office/drawing/2014/main" id="{324C759C-3B26-BA6E-A79C-5ECF0C8E5FBD}"/>
              </a:ext>
            </a:extLst>
          </p:cNvPr>
          <p:cNvGraphicFramePr>
            <a:graphicFrameLocks noGrp="1"/>
          </p:cNvGraphicFramePr>
          <p:nvPr>
            <p:extLst>
              <p:ext uri="{D42A27DB-BD31-4B8C-83A1-F6EECF244321}">
                <p14:modId xmlns:p14="http://schemas.microsoft.com/office/powerpoint/2010/main" val="3573303847"/>
              </p:ext>
            </p:extLst>
          </p:nvPr>
        </p:nvGraphicFramePr>
        <p:xfrm>
          <a:off x="7040041" y="4683198"/>
          <a:ext cx="2010899" cy="916305"/>
        </p:xfrm>
        <a:graphic>
          <a:graphicData uri="http://schemas.openxmlformats.org/drawingml/2006/table">
            <a:tbl>
              <a:tblPr>
                <a:tableStyleId>{5C22544A-7EE6-4342-B048-85BDC9FD1C3A}</a:tableStyleId>
              </a:tblPr>
              <a:tblGrid>
                <a:gridCol w="972485">
                  <a:extLst>
                    <a:ext uri="{9D8B030D-6E8A-4147-A177-3AD203B41FA5}">
                      <a16:colId xmlns:a16="http://schemas.microsoft.com/office/drawing/2014/main" val="94602015"/>
                    </a:ext>
                  </a:extLst>
                </a:gridCol>
                <a:gridCol w="1038414">
                  <a:extLst>
                    <a:ext uri="{9D8B030D-6E8A-4147-A177-3AD203B41FA5}">
                      <a16:colId xmlns:a16="http://schemas.microsoft.com/office/drawing/2014/main" val="2936520972"/>
                    </a:ext>
                  </a:extLst>
                </a:gridCol>
              </a:tblGrid>
              <a:tr h="190500">
                <a:tc>
                  <a:txBody>
                    <a:bodyPr/>
                    <a:lstStyle/>
                    <a:p>
                      <a:pPr algn="ctr" fontAlgn="ctr"/>
                      <a:endParaRPr lang="en-GB"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Avg. Test F1 Score</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L w="12700" cmpd="sng">
                      <a:noFill/>
                    </a:lnL>
                    <a:solidFill>
                      <a:srgbClr val="616161"/>
                    </a:solidFill>
                  </a:tcPr>
                </a:tc>
                <a:extLst>
                  <a:ext uri="{0D108BD9-81ED-4DB2-BD59-A6C34878D82A}">
                    <a16:rowId xmlns:a16="http://schemas.microsoft.com/office/drawing/2014/main" val="4187270995"/>
                  </a:ext>
                </a:extLst>
              </a:tr>
              <a:tr h="190500">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Scenario 1 </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T w="12700" cmpd="sng">
                      <a:noFill/>
                    </a:lnT>
                    <a:solidFill>
                      <a:srgbClr val="616161"/>
                    </a:solidFill>
                  </a:tcPr>
                </a:tc>
                <a:tc>
                  <a:txBody>
                    <a:bodyPr/>
                    <a:lstStyle/>
                    <a:p>
                      <a:pPr algn="ctr" fontAlgn="ctr"/>
                      <a:r>
                        <a:rPr lang="en-GB" sz="1100" u="none" strike="noStrike">
                          <a:effectLst/>
                          <a:latin typeface="Arial" panose="020B0604020202020204" pitchFamily="34" charset="0"/>
                          <a:cs typeface="Arial" panose="020B0604020202020204" pitchFamily="34" charset="0"/>
                        </a:rPr>
                        <a:t>0.631</a:t>
                      </a:r>
                      <a:endParaRPr lang="en-GB"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solidFill>
                  </a:tcPr>
                </a:tc>
                <a:extLst>
                  <a:ext uri="{0D108BD9-81ED-4DB2-BD59-A6C34878D82A}">
                    <a16:rowId xmlns:a16="http://schemas.microsoft.com/office/drawing/2014/main" val="3020098612"/>
                  </a:ext>
                </a:extLst>
              </a:tr>
              <a:tr h="190500">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Scenario 2</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616161"/>
                    </a:solidFill>
                  </a:tcPr>
                </a:tc>
                <a:tc>
                  <a:txBody>
                    <a:bodyPr/>
                    <a:lstStyle/>
                    <a:p>
                      <a:pPr algn="ctr" fontAlgn="ctr"/>
                      <a:r>
                        <a:rPr lang="en-GB" sz="1100" u="none" strike="noStrike">
                          <a:effectLst/>
                          <a:latin typeface="Arial" panose="020B0604020202020204" pitchFamily="34" charset="0"/>
                          <a:cs typeface="Arial" panose="020B0604020202020204" pitchFamily="34" charset="0"/>
                        </a:rPr>
                        <a:t>0.642</a:t>
                      </a:r>
                      <a:endParaRPr lang="en-GB"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solidFill>
                  </a:tcPr>
                </a:tc>
                <a:extLst>
                  <a:ext uri="{0D108BD9-81ED-4DB2-BD59-A6C34878D82A}">
                    <a16:rowId xmlns:a16="http://schemas.microsoft.com/office/drawing/2014/main" val="758294255"/>
                  </a:ext>
                </a:extLst>
              </a:tr>
              <a:tr h="190500">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Scenario 3</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616161"/>
                    </a:solidFill>
                  </a:tcPr>
                </a:tc>
                <a:tc>
                  <a:txBody>
                    <a:bodyPr/>
                    <a:lstStyle/>
                    <a:p>
                      <a:pPr algn="ctr" fontAlgn="ctr"/>
                      <a:r>
                        <a:rPr lang="en-GB" sz="1100" u="none" strike="noStrike">
                          <a:effectLst/>
                          <a:latin typeface="Arial" panose="020B0604020202020204" pitchFamily="34" charset="0"/>
                          <a:cs typeface="Arial" panose="020B0604020202020204" pitchFamily="34" charset="0"/>
                        </a:rPr>
                        <a:t>0.652</a:t>
                      </a:r>
                      <a:endParaRPr lang="en-GB"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bg1"/>
                    </a:solidFill>
                  </a:tcPr>
                </a:tc>
                <a:extLst>
                  <a:ext uri="{0D108BD9-81ED-4DB2-BD59-A6C34878D82A}">
                    <a16:rowId xmlns:a16="http://schemas.microsoft.com/office/drawing/2014/main" val="4109043914"/>
                  </a:ext>
                </a:extLst>
              </a:tr>
            </a:tbl>
          </a:graphicData>
        </a:graphic>
      </p:graphicFrame>
      <p:sp>
        <p:nvSpPr>
          <p:cNvPr id="1025" name="Oval 1024">
            <a:extLst>
              <a:ext uri="{FF2B5EF4-FFF2-40B4-BE49-F238E27FC236}">
                <a16:creationId xmlns:a16="http://schemas.microsoft.com/office/drawing/2014/main" id="{85F9E5D5-16F5-16A3-FD94-226DB4F279C9}"/>
              </a:ext>
            </a:extLst>
          </p:cNvPr>
          <p:cNvSpPr/>
          <p:nvPr/>
        </p:nvSpPr>
        <p:spPr>
          <a:xfrm>
            <a:off x="7040041" y="5389708"/>
            <a:ext cx="2147511" cy="235758"/>
          </a:xfrm>
          <a:prstGeom prst="ellipse">
            <a:avLst/>
          </a:prstGeom>
          <a:noFill/>
          <a:ln>
            <a:solidFill>
              <a:srgbClr val="B0C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3" name="Rectangle 1032">
            <a:extLst>
              <a:ext uri="{FF2B5EF4-FFF2-40B4-BE49-F238E27FC236}">
                <a16:creationId xmlns:a16="http://schemas.microsoft.com/office/drawing/2014/main" id="{3458DAA5-38CB-283D-E089-5F738F15903B}"/>
              </a:ext>
            </a:extLst>
          </p:cNvPr>
          <p:cNvSpPr/>
          <p:nvPr/>
        </p:nvSpPr>
        <p:spPr>
          <a:xfrm>
            <a:off x="10794398" y="1137527"/>
            <a:ext cx="1419409" cy="520107"/>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i="1">
                <a:solidFill>
                  <a:schemeClr val="tx1"/>
                </a:solidFill>
              </a:rPr>
              <a:t>* Detailed analysis </a:t>
            </a:r>
            <a:br>
              <a:rPr lang="en-GB" sz="1200" i="1">
                <a:solidFill>
                  <a:schemeClr val="tx1"/>
                </a:solidFill>
              </a:rPr>
            </a:br>
            <a:r>
              <a:rPr lang="en-GB" sz="1200" i="1">
                <a:solidFill>
                  <a:schemeClr val="tx1"/>
                </a:solidFill>
              </a:rPr>
              <a:t>on Appendix 3</a:t>
            </a:r>
          </a:p>
        </p:txBody>
      </p:sp>
    </p:spTree>
    <p:extLst>
      <p:ext uri="{BB962C8B-B14F-4D97-AF65-F5344CB8AC3E}">
        <p14:creationId xmlns:p14="http://schemas.microsoft.com/office/powerpoint/2010/main" val="402675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015C14-C5E0-EEC5-CE88-2FF08E042AF7}"/>
              </a:ext>
            </a:extLst>
          </p:cNvPr>
          <p:cNvSpPr>
            <a:spLocks noGrp="1"/>
          </p:cNvSpPr>
          <p:nvPr>
            <p:ph type="sldNum" sz="quarter" idx="12"/>
          </p:nvPr>
        </p:nvSpPr>
        <p:spPr/>
        <p:txBody>
          <a:bodyPr/>
          <a:lstStyle/>
          <a:p>
            <a:fld id="{1C500BDA-D806-4BA9-8BCE-D5DC929E82DC}" type="slidenum">
              <a:rPr lang="en-GB" smtClean="0"/>
              <a:t>15</a:t>
            </a:fld>
            <a:endParaRPr lang="en-GB"/>
          </a:p>
        </p:txBody>
      </p:sp>
      <p:sp>
        <p:nvSpPr>
          <p:cNvPr id="7" name="Title 1">
            <a:extLst>
              <a:ext uri="{FF2B5EF4-FFF2-40B4-BE49-F238E27FC236}">
                <a16:creationId xmlns:a16="http://schemas.microsoft.com/office/drawing/2014/main" id="{7D3980D4-9E72-A2A9-65E1-12A6B32F4447}"/>
              </a:ext>
            </a:extLst>
          </p:cNvPr>
          <p:cNvSpPr txBox="1">
            <a:spLocks/>
          </p:cNvSpPr>
          <p:nvPr/>
        </p:nvSpPr>
        <p:spPr>
          <a:xfrm>
            <a:off x="687897" y="565486"/>
            <a:ext cx="1089450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After feature selection, performance metrics were tracked for models after hyper-parameter tunning and stacking resulting in the final selection</a:t>
            </a:r>
            <a:endParaRPr lang="en-GB" sz="800">
              <a:latin typeface="Helvetica" panose="020B0604020202020204" pitchFamily="34" charset="0"/>
              <a:cs typeface="Helvetica" panose="020B0604020202020204" pitchFamily="34" charset="0"/>
            </a:endParaRPr>
          </a:p>
        </p:txBody>
      </p:sp>
      <p:sp>
        <p:nvSpPr>
          <p:cNvPr id="8" name="Content Placeholder 2">
            <a:extLst>
              <a:ext uri="{FF2B5EF4-FFF2-40B4-BE49-F238E27FC236}">
                <a16:creationId xmlns:a16="http://schemas.microsoft.com/office/drawing/2014/main" id="{C323D6CF-B7AC-65F9-D9A4-23F170C1F834}"/>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Predictive Modelling Methodology</a:t>
            </a:r>
          </a:p>
          <a:p>
            <a:pPr marL="0" indent="0">
              <a:buNone/>
            </a:pPr>
            <a:endParaRPr lang="en-GB" sz="2000" b="1">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59463ED4-E6E9-26E3-89B5-3C968C9D981B}"/>
              </a:ext>
            </a:extLst>
          </p:cNvPr>
          <p:cNvGrpSpPr/>
          <p:nvPr/>
        </p:nvGrpSpPr>
        <p:grpSpPr>
          <a:xfrm>
            <a:off x="817283" y="181542"/>
            <a:ext cx="10536517" cy="287588"/>
            <a:chOff x="817283" y="181541"/>
            <a:chExt cx="6997995" cy="252001"/>
          </a:xfrm>
        </p:grpSpPr>
        <p:sp>
          <p:nvSpPr>
            <p:cNvPr id="10" name="Rectangle 9">
              <a:extLst>
                <a:ext uri="{FF2B5EF4-FFF2-40B4-BE49-F238E27FC236}">
                  <a16:creationId xmlns:a16="http://schemas.microsoft.com/office/drawing/2014/main" id="{C8D9C05D-32B9-8F99-F54C-F1CFFDE3F0B1}"/>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11" name="Rectangle 10">
              <a:extLst>
                <a:ext uri="{FF2B5EF4-FFF2-40B4-BE49-F238E27FC236}">
                  <a16:creationId xmlns:a16="http://schemas.microsoft.com/office/drawing/2014/main" id="{01A082D9-8CBB-ECEF-D8D4-457B39B10611}"/>
                </a:ext>
              </a:extLst>
            </p:cNvPr>
            <p:cNvSpPr/>
            <p:nvPr/>
          </p:nvSpPr>
          <p:spPr>
            <a:xfrm rot="10800000" flipV="1">
              <a:off x="2585948"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Methodology</a:t>
              </a:r>
            </a:p>
          </p:txBody>
        </p:sp>
        <p:sp>
          <p:nvSpPr>
            <p:cNvPr id="12" name="Rectangle 11">
              <a:extLst>
                <a:ext uri="{FF2B5EF4-FFF2-40B4-BE49-F238E27FC236}">
                  <a16:creationId xmlns:a16="http://schemas.microsoft.com/office/drawing/2014/main" id="{5EFC7D41-E6FD-42AF-58B4-A0F24FB2FE34}"/>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Findings</a:t>
              </a:r>
            </a:p>
          </p:txBody>
        </p:sp>
        <p:sp>
          <p:nvSpPr>
            <p:cNvPr id="13" name="Rectangle 12">
              <a:extLst>
                <a:ext uri="{FF2B5EF4-FFF2-40B4-BE49-F238E27FC236}">
                  <a16:creationId xmlns:a16="http://schemas.microsoft.com/office/drawing/2014/main" id="{2E390439-3620-8147-8D5D-F75805018DF3}"/>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16" name="Date Placeholder 3">
            <a:extLst>
              <a:ext uri="{FF2B5EF4-FFF2-40B4-BE49-F238E27FC236}">
                <a16:creationId xmlns:a16="http://schemas.microsoft.com/office/drawing/2014/main" id="{28A9DFBC-8495-D196-D3FB-161386E5D5E6}"/>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
        <p:nvSpPr>
          <p:cNvPr id="4" name="Rectangle 3">
            <a:extLst>
              <a:ext uri="{FF2B5EF4-FFF2-40B4-BE49-F238E27FC236}">
                <a16:creationId xmlns:a16="http://schemas.microsoft.com/office/drawing/2014/main" id="{EF6287B3-D6E7-96AD-07AB-85C958972F69}"/>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56177982-2252-0100-72D1-21EFC4922CA3}"/>
              </a:ext>
            </a:extLst>
          </p:cNvPr>
          <p:cNvPicPr>
            <a:picLocks noChangeAspect="1"/>
          </p:cNvPicPr>
          <p:nvPr/>
        </p:nvPicPr>
        <p:blipFill>
          <a:blip r:embed="rId3"/>
          <a:stretch>
            <a:fillRect/>
          </a:stretch>
        </p:blipFill>
        <p:spPr>
          <a:xfrm>
            <a:off x="44093" y="1588227"/>
            <a:ext cx="643804" cy="643804"/>
          </a:xfrm>
          <a:prstGeom prst="rect">
            <a:avLst/>
          </a:prstGeom>
        </p:spPr>
      </p:pic>
      <p:grpSp>
        <p:nvGrpSpPr>
          <p:cNvPr id="24" name="Group 23">
            <a:extLst>
              <a:ext uri="{FF2B5EF4-FFF2-40B4-BE49-F238E27FC236}">
                <a16:creationId xmlns:a16="http://schemas.microsoft.com/office/drawing/2014/main" id="{478D4F42-EE42-044E-9D4B-09525F02C1F1}"/>
              </a:ext>
            </a:extLst>
          </p:cNvPr>
          <p:cNvGrpSpPr/>
          <p:nvPr/>
        </p:nvGrpSpPr>
        <p:grpSpPr>
          <a:xfrm>
            <a:off x="15" y="2668364"/>
            <a:ext cx="9614656" cy="3439550"/>
            <a:chOff x="9966736" y="2803262"/>
            <a:chExt cx="7961946" cy="2913152"/>
          </a:xfrm>
          <a:solidFill>
            <a:schemeClr val="bg1"/>
          </a:solidFill>
        </p:grpSpPr>
        <p:sp>
          <p:nvSpPr>
            <p:cNvPr id="25" name="Freeform 4">
              <a:extLst>
                <a:ext uri="{FF2B5EF4-FFF2-40B4-BE49-F238E27FC236}">
                  <a16:creationId xmlns:a16="http://schemas.microsoft.com/office/drawing/2014/main" id="{4AAF84DA-5DFB-54B1-B0CA-BE30E300E3F7}"/>
                </a:ext>
              </a:extLst>
            </p:cNvPr>
            <p:cNvSpPr>
              <a:spLocks/>
            </p:cNvSpPr>
            <p:nvPr/>
          </p:nvSpPr>
          <p:spPr bwMode="blackWhite">
            <a:xfrm rot="16200000" flipV="1">
              <a:off x="8848555" y="3921443"/>
              <a:ext cx="2913152" cy="676790"/>
            </a:xfrm>
            <a:custGeom>
              <a:avLst/>
              <a:gdLst>
                <a:gd name="T0" fmla="*/ 131 w 2152"/>
                <a:gd name="T1" fmla="*/ 0 h 234"/>
                <a:gd name="T2" fmla="*/ 0 w 2152"/>
                <a:gd name="T3" fmla="*/ 233 h 234"/>
                <a:gd name="T4" fmla="*/ 2151 w 2152"/>
                <a:gd name="T5" fmla="*/ 233 h 234"/>
                <a:gd name="T6" fmla="*/ 2020 w 2152"/>
                <a:gd name="T7" fmla="*/ 0 h 234"/>
                <a:gd name="T8" fmla="*/ 131 w 2152"/>
                <a:gd name="T9" fmla="*/ 0 h 234"/>
              </a:gdLst>
              <a:ahLst/>
              <a:cxnLst>
                <a:cxn ang="0">
                  <a:pos x="T0" y="T1"/>
                </a:cxn>
                <a:cxn ang="0">
                  <a:pos x="T2" y="T3"/>
                </a:cxn>
                <a:cxn ang="0">
                  <a:pos x="T4" y="T5"/>
                </a:cxn>
                <a:cxn ang="0">
                  <a:pos x="T6" y="T7"/>
                </a:cxn>
                <a:cxn ang="0">
                  <a:pos x="T8" y="T9"/>
                </a:cxn>
              </a:cxnLst>
              <a:rect l="0" t="0" r="r" b="b"/>
              <a:pathLst>
                <a:path w="2152" h="234">
                  <a:moveTo>
                    <a:pt x="131" y="0"/>
                  </a:moveTo>
                  <a:lnTo>
                    <a:pt x="0" y="233"/>
                  </a:lnTo>
                  <a:lnTo>
                    <a:pt x="2151" y="233"/>
                  </a:lnTo>
                  <a:lnTo>
                    <a:pt x="2020" y="0"/>
                  </a:lnTo>
                  <a:lnTo>
                    <a:pt x="131" y="0"/>
                  </a:lnTo>
                </a:path>
              </a:pathLst>
            </a:custGeom>
            <a:solidFill>
              <a:srgbClr val="F2F2F2"/>
            </a:solidFill>
            <a:ln w="6350">
              <a:solidFill>
                <a:schemeClr val="bg1">
                  <a:lumMod val="8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defTabSz="898827"/>
              <a:endParaRPr lang="pt-PT" sz="1100">
                <a:solidFill>
                  <a:srgbClr val="000000"/>
                </a:solidFill>
                <a:latin typeface="Arial"/>
              </a:endParaRPr>
            </a:p>
          </p:txBody>
        </p:sp>
        <p:sp>
          <p:nvSpPr>
            <p:cNvPr id="27" name="Freeform 4">
              <a:extLst>
                <a:ext uri="{FF2B5EF4-FFF2-40B4-BE49-F238E27FC236}">
                  <a16:creationId xmlns:a16="http://schemas.microsoft.com/office/drawing/2014/main" id="{66CB36D1-6E2B-D29E-14AD-177DE3AABB6A}"/>
                </a:ext>
              </a:extLst>
            </p:cNvPr>
            <p:cNvSpPr>
              <a:spLocks/>
            </p:cNvSpPr>
            <p:nvPr/>
          </p:nvSpPr>
          <p:spPr bwMode="blackWhite">
            <a:xfrm rot="16200000" flipV="1">
              <a:off x="16319221" y="3880279"/>
              <a:ext cx="2459802" cy="759121"/>
            </a:xfrm>
            <a:custGeom>
              <a:avLst/>
              <a:gdLst>
                <a:gd name="T0" fmla="*/ 131 w 2152"/>
                <a:gd name="T1" fmla="*/ 0 h 234"/>
                <a:gd name="T2" fmla="*/ 0 w 2152"/>
                <a:gd name="T3" fmla="*/ 233 h 234"/>
                <a:gd name="T4" fmla="*/ 2151 w 2152"/>
                <a:gd name="T5" fmla="*/ 233 h 234"/>
                <a:gd name="T6" fmla="*/ 2020 w 2152"/>
                <a:gd name="T7" fmla="*/ 0 h 234"/>
                <a:gd name="T8" fmla="*/ 131 w 2152"/>
                <a:gd name="T9" fmla="*/ 0 h 234"/>
              </a:gdLst>
              <a:ahLst/>
              <a:cxnLst>
                <a:cxn ang="0">
                  <a:pos x="T0" y="T1"/>
                </a:cxn>
                <a:cxn ang="0">
                  <a:pos x="T2" y="T3"/>
                </a:cxn>
                <a:cxn ang="0">
                  <a:pos x="T4" y="T5"/>
                </a:cxn>
                <a:cxn ang="0">
                  <a:pos x="T6" y="T7"/>
                </a:cxn>
                <a:cxn ang="0">
                  <a:pos x="T8" y="T9"/>
                </a:cxn>
              </a:cxnLst>
              <a:rect l="0" t="0" r="r" b="b"/>
              <a:pathLst>
                <a:path w="2152" h="234">
                  <a:moveTo>
                    <a:pt x="131" y="0"/>
                  </a:moveTo>
                  <a:lnTo>
                    <a:pt x="0" y="233"/>
                  </a:lnTo>
                  <a:lnTo>
                    <a:pt x="2151" y="233"/>
                  </a:lnTo>
                  <a:lnTo>
                    <a:pt x="2020" y="0"/>
                  </a:lnTo>
                  <a:lnTo>
                    <a:pt x="131" y="0"/>
                  </a:lnTo>
                </a:path>
              </a:pathLst>
            </a:custGeom>
            <a:solidFill>
              <a:srgbClr val="F2F2F2"/>
            </a:solidFill>
            <a:ln w="6350">
              <a:solidFill>
                <a:schemeClr val="bg1">
                  <a:lumMod val="8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endParaRPr kumimoji="0" lang="pt-PT" sz="11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Rectangle 27">
            <a:extLst>
              <a:ext uri="{FF2B5EF4-FFF2-40B4-BE49-F238E27FC236}">
                <a16:creationId xmlns:a16="http://schemas.microsoft.com/office/drawing/2014/main" id="{52592C66-BBEF-3A4C-8C9D-70F2C463BC54}"/>
              </a:ext>
            </a:extLst>
          </p:cNvPr>
          <p:cNvSpPr/>
          <p:nvPr/>
        </p:nvSpPr>
        <p:spPr>
          <a:xfrm>
            <a:off x="936591" y="2233854"/>
            <a:ext cx="2196839" cy="347221"/>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Top 4 Performing Models</a:t>
            </a:r>
            <a:endParaRPr kumimoji="0" lang="en-GB" sz="1200" i="0" u="none" strike="noStrike" kern="1200" cap="none" spc="0" normalizeH="0" baseline="0" noProof="0">
              <a:ln>
                <a:noFill/>
              </a:ln>
              <a:solidFill>
                <a:srgbClr val="000000"/>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5D9F368F-FD4B-C534-3DBE-82C9BFF3E0EE}"/>
              </a:ext>
            </a:extLst>
          </p:cNvPr>
          <p:cNvSpPr/>
          <p:nvPr/>
        </p:nvSpPr>
        <p:spPr>
          <a:xfrm>
            <a:off x="913849" y="2888594"/>
            <a:ext cx="2498579" cy="2992910"/>
          </a:xfrm>
          <a:prstGeom prst="rect">
            <a:avLst/>
          </a:prstGeom>
          <a:solidFill>
            <a:schemeClr val="bg1"/>
          </a:solidFill>
          <a:ln w="6350">
            <a:solidFill>
              <a:schemeClr val="bg1">
                <a:lumMod val="85000"/>
              </a:schemeClr>
            </a:solidFill>
          </a:ln>
        </p:spPr>
        <p:txBody>
          <a:bodyPr rot="0" spcFirstLastPara="0" vertOverflow="overflow" horzOverflow="overflow" vert="horz" wrap="square" lIns="252000" tIns="45720" rIns="0" bIns="45720" numCol="1" spcCol="0" rtlCol="0" fromWordArt="0" anchor="t" anchorCtr="0" forceAA="0" compatLnSpc="1">
            <a:prstTxWarp prst="textNoShape">
              <a:avLst/>
            </a:prstTxWarp>
            <a:noAutofit/>
          </a:bodyPr>
          <a:lstStyle/>
          <a:p>
            <a:pPr defTabSz="898827">
              <a:spcBef>
                <a:spcPts val="600"/>
              </a:spcBef>
              <a:defRPr/>
            </a:pPr>
            <a:endParaRPr lang="en-GB" sz="400">
              <a:latin typeface="Arial" panose="020B0604020202020204" pitchFamily="34" charset="0"/>
              <a:cs typeface="Arial" panose="020B0604020202020204" pitchFamily="34" charset="0"/>
              <a:sym typeface="Arial"/>
            </a:endParaRPr>
          </a:p>
          <a:p>
            <a:pPr defTabSz="898827">
              <a:spcBef>
                <a:spcPts val="600"/>
              </a:spcBef>
              <a:defRPr/>
            </a:pPr>
            <a:r>
              <a:rPr lang="en-GB" sz="1200">
                <a:latin typeface="Arial" panose="020B0604020202020204" pitchFamily="34" charset="0"/>
                <a:cs typeface="Arial" panose="020B0604020202020204" pitchFamily="34" charset="0"/>
                <a:sym typeface="Arial"/>
              </a:rPr>
              <a:t>Selected the Top 4 Performing models based on scenario 3.</a:t>
            </a:r>
          </a:p>
          <a:p>
            <a:pPr defTabSz="898827">
              <a:spcBef>
                <a:spcPts val="600"/>
              </a:spcBef>
              <a:defRPr/>
            </a:pPr>
            <a:endParaRPr lang="en-GB" sz="1200" u="sng">
              <a:solidFill>
                <a:srgbClr val="000000"/>
              </a:solidFill>
              <a:latin typeface="Arial"/>
            </a:endParaRPr>
          </a:p>
          <a:p>
            <a:pPr marR="0" lvl="0" defTabSz="898827" rtl="0" eaLnBrk="1" fontAlgn="auto" latinLnBrk="0" hangingPunct="1">
              <a:lnSpc>
                <a:spcPct val="100000"/>
              </a:lnSpc>
              <a:spcBef>
                <a:spcPts val="600"/>
              </a:spcBef>
              <a:spcAft>
                <a:spcPts val="0"/>
              </a:spcAft>
              <a:buClrTx/>
              <a:buSzTx/>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34" name="Table 33">
            <a:extLst>
              <a:ext uri="{FF2B5EF4-FFF2-40B4-BE49-F238E27FC236}">
                <a16:creationId xmlns:a16="http://schemas.microsoft.com/office/drawing/2014/main" id="{8C3914D5-963B-BD01-B380-D364B8E93A6C}"/>
              </a:ext>
            </a:extLst>
          </p:cNvPr>
          <p:cNvGraphicFramePr>
            <a:graphicFrameLocks noGrp="1"/>
          </p:cNvGraphicFramePr>
          <p:nvPr>
            <p:extLst>
              <p:ext uri="{D42A27DB-BD31-4B8C-83A1-F6EECF244321}">
                <p14:modId xmlns:p14="http://schemas.microsoft.com/office/powerpoint/2010/main" val="2280137295"/>
              </p:ext>
            </p:extLst>
          </p:nvPr>
        </p:nvGraphicFramePr>
        <p:xfrm>
          <a:off x="1074006" y="3646329"/>
          <a:ext cx="2199529" cy="1918660"/>
        </p:xfrm>
        <a:graphic>
          <a:graphicData uri="http://schemas.openxmlformats.org/drawingml/2006/table">
            <a:tbl>
              <a:tblPr>
                <a:tableStyleId>{5C22544A-7EE6-4342-B048-85BDC9FD1C3A}</a:tableStyleId>
              </a:tblPr>
              <a:tblGrid>
                <a:gridCol w="892045">
                  <a:extLst>
                    <a:ext uri="{9D8B030D-6E8A-4147-A177-3AD203B41FA5}">
                      <a16:colId xmlns:a16="http://schemas.microsoft.com/office/drawing/2014/main" val="2974130448"/>
                    </a:ext>
                  </a:extLst>
                </a:gridCol>
                <a:gridCol w="637953">
                  <a:extLst>
                    <a:ext uri="{9D8B030D-6E8A-4147-A177-3AD203B41FA5}">
                      <a16:colId xmlns:a16="http://schemas.microsoft.com/office/drawing/2014/main" val="2692353651"/>
                    </a:ext>
                  </a:extLst>
                </a:gridCol>
                <a:gridCol w="669531">
                  <a:extLst>
                    <a:ext uri="{9D8B030D-6E8A-4147-A177-3AD203B41FA5}">
                      <a16:colId xmlns:a16="http://schemas.microsoft.com/office/drawing/2014/main" val="2443047186"/>
                    </a:ext>
                  </a:extLst>
                </a:gridCol>
              </a:tblGrid>
              <a:tr h="515601">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ML Algorithm</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616161"/>
                    </a:solidFill>
                  </a:tcPr>
                </a:tc>
                <a:tc>
                  <a:txBody>
                    <a:bodyPr/>
                    <a:lstStyle/>
                    <a:p>
                      <a:pPr algn="ctr" fontAlgn="ctr"/>
                      <a:r>
                        <a:rPr lang="en-GB" sz="1200" b="1" u="none" strike="noStrike">
                          <a:solidFill>
                            <a:schemeClr val="bg1"/>
                          </a:solidFill>
                          <a:effectLst/>
                          <a:latin typeface="Arial" panose="020B0604020202020204" pitchFamily="34" charset="0"/>
                          <a:cs typeface="Arial" panose="020B0604020202020204" pitchFamily="34" charset="0"/>
                        </a:rPr>
                        <a:t>F1 </a:t>
                      </a:r>
                      <a:br>
                        <a:rPr lang="en-GB" sz="1200" b="1" u="none" strike="noStrike">
                          <a:solidFill>
                            <a:schemeClr val="bg1"/>
                          </a:solidFill>
                          <a:effectLst/>
                          <a:latin typeface="Arial" panose="020B0604020202020204" pitchFamily="34" charset="0"/>
                          <a:cs typeface="Arial" panose="020B0604020202020204" pitchFamily="34" charset="0"/>
                        </a:rPr>
                      </a:br>
                      <a:r>
                        <a:rPr lang="en-GB" sz="1200" b="1" u="none" strike="noStrike">
                          <a:solidFill>
                            <a:schemeClr val="bg1"/>
                          </a:solidFill>
                          <a:effectLst/>
                          <a:latin typeface="Arial" panose="020B0604020202020204" pitchFamily="34" charset="0"/>
                          <a:cs typeface="Arial" panose="020B0604020202020204" pitchFamily="34" charset="0"/>
                        </a:rPr>
                        <a:t>Test</a:t>
                      </a:r>
                      <a:endParaRPr lang="en-GB" sz="12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B w="3175" cap="flat" cmpd="sng" algn="ctr">
                      <a:solidFill>
                        <a:schemeClr val="bg1">
                          <a:lumMod val="65000"/>
                        </a:schemeClr>
                      </a:solidFill>
                      <a:prstDash val="solid"/>
                      <a:round/>
                      <a:headEnd type="none" w="med" len="med"/>
                      <a:tailEnd type="none" w="med" len="med"/>
                    </a:lnB>
                    <a:solidFill>
                      <a:srgbClr val="616161"/>
                    </a:solidFill>
                  </a:tcPr>
                </a:tc>
                <a:tc>
                  <a:txBody>
                    <a:bodyPr/>
                    <a:lstStyle/>
                    <a:p>
                      <a:pPr algn="ctr" fontAlgn="ctr"/>
                      <a:r>
                        <a:rPr lang="en-GB" sz="1200" b="1" u="none" strike="noStrike">
                          <a:solidFill>
                            <a:schemeClr val="bg1"/>
                          </a:solidFill>
                          <a:effectLst/>
                          <a:latin typeface="Arial" panose="020B0604020202020204" pitchFamily="34" charset="0"/>
                          <a:cs typeface="Arial" panose="020B0604020202020204" pitchFamily="34" charset="0"/>
                        </a:rPr>
                        <a:t>Recall Test</a:t>
                      </a:r>
                      <a:endParaRPr lang="en-GB" sz="12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B w="3175" cap="flat" cmpd="sng" algn="ctr">
                      <a:solidFill>
                        <a:schemeClr val="bg1">
                          <a:lumMod val="65000"/>
                        </a:schemeClr>
                      </a:solidFill>
                      <a:prstDash val="solid"/>
                      <a:round/>
                      <a:headEnd type="none" w="med" len="med"/>
                      <a:tailEnd type="none" w="med" len="med"/>
                    </a:lnB>
                    <a:solidFill>
                      <a:srgbClr val="616161"/>
                    </a:solidFill>
                  </a:tcPr>
                </a:tc>
                <a:extLst>
                  <a:ext uri="{0D108BD9-81ED-4DB2-BD59-A6C34878D82A}">
                    <a16:rowId xmlns:a16="http://schemas.microsoft.com/office/drawing/2014/main" val="1294763569"/>
                  </a:ext>
                </a:extLst>
              </a:tr>
              <a:tr h="312485">
                <a:tc>
                  <a:txBody>
                    <a:bodyPr/>
                    <a:lstStyle/>
                    <a:p>
                      <a:pPr algn="l" fontAlgn="ctr"/>
                      <a:r>
                        <a:rPr lang="en-GB" sz="900" b="1" u="none" strike="noStrike">
                          <a:solidFill>
                            <a:schemeClr val="bg1"/>
                          </a:solidFill>
                          <a:effectLst/>
                          <a:latin typeface="Arial" panose="020B0604020202020204" pitchFamily="34" charset="0"/>
                          <a:cs typeface="Arial" panose="020B0604020202020204" pitchFamily="34" charset="0"/>
                        </a:rPr>
                        <a:t>Logistic Regression</a:t>
                      </a:r>
                      <a:endParaRPr lang="en-GB" sz="9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0.666</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0.647</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extLst>
                  <a:ext uri="{0D108BD9-81ED-4DB2-BD59-A6C34878D82A}">
                    <a16:rowId xmlns:a16="http://schemas.microsoft.com/office/drawing/2014/main" val="3578144438"/>
                  </a:ext>
                </a:extLst>
              </a:tr>
              <a:tr h="312485">
                <a:tc>
                  <a:txBody>
                    <a:bodyPr/>
                    <a:lstStyle/>
                    <a:p>
                      <a:pPr algn="l" fontAlgn="ctr"/>
                      <a:r>
                        <a:rPr lang="en-GB" sz="900" b="1" u="none" strike="noStrike">
                          <a:solidFill>
                            <a:schemeClr val="bg1"/>
                          </a:solidFill>
                          <a:effectLst/>
                          <a:latin typeface="Arial" panose="020B0604020202020204" pitchFamily="34" charset="0"/>
                          <a:cs typeface="Arial" panose="020B0604020202020204" pitchFamily="34" charset="0"/>
                        </a:rPr>
                        <a:t>MLP Classifier</a:t>
                      </a:r>
                      <a:endParaRPr lang="en-GB" sz="9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0.655</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0.602</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extLst>
                  <a:ext uri="{0D108BD9-81ED-4DB2-BD59-A6C34878D82A}">
                    <a16:rowId xmlns:a16="http://schemas.microsoft.com/office/drawing/2014/main" val="1719419490"/>
                  </a:ext>
                </a:extLst>
              </a:tr>
              <a:tr h="465604">
                <a:tc>
                  <a:txBody>
                    <a:bodyPr/>
                    <a:lstStyle/>
                    <a:p>
                      <a:pPr algn="l" fontAlgn="ctr"/>
                      <a:r>
                        <a:rPr lang="en-GB" sz="900" b="1" u="none" strike="noStrike">
                          <a:solidFill>
                            <a:schemeClr val="bg1"/>
                          </a:solidFill>
                          <a:effectLst/>
                          <a:latin typeface="Arial" panose="020B0604020202020204" pitchFamily="34" charset="0"/>
                          <a:cs typeface="Arial" panose="020B0604020202020204" pitchFamily="34" charset="0"/>
                        </a:rPr>
                        <a:t>Gradient Boosting Classifier</a:t>
                      </a:r>
                      <a:endParaRPr lang="en-GB" sz="9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0.654</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0.615</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38757"/>
                  </a:ext>
                </a:extLst>
              </a:tr>
              <a:tr h="312485">
                <a:tc>
                  <a:txBody>
                    <a:bodyPr/>
                    <a:lstStyle/>
                    <a:p>
                      <a:pPr algn="l" fontAlgn="ctr"/>
                      <a:r>
                        <a:rPr lang="en-GB" sz="900" b="1" u="none" strike="noStrike">
                          <a:solidFill>
                            <a:schemeClr val="bg1"/>
                          </a:solidFill>
                          <a:effectLst/>
                          <a:latin typeface="Arial" panose="020B0604020202020204" pitchFamily="34" charset="0"/>
                          <a:cs typeface="Arial" panose="020B0604020202020204" pitchFamily="34" charset="0"/>
                        </a:rPr>
                        <a:t>SVC</a:t>
                      </a:r>
                      <a:endParaRPr lang="en-GB" sz="9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0.646</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ctr"/>
                      <a:r>
                        <a:rPr lang="en-GB" sz="1000" u="none" strike="noStrike">
                          <a:effectLst/>
                          <a:latin typeface="Arial" panose="020B0604020202020204" pitchFamily="34" charset="0"/>
                          <a:cs typeface="Arial" panose="020B0604020202020204" pitchFamily="34" charset="0"/>
                        </a:rPr>
                        <a:t>0.591</a:t>
                      </a: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00395888"/>
                  </a:ext>
                </a:extLst>
              </a:tr>
            </a:tbl>
          </a:graphicData>
        </a:graphic>
      </p:graphicFrame>
      <p:sp>
        <p:nvSpPr>
          <p:cNvPr id="36" name="Rectangle 35">
            <a:extLst>
              <a:ext uri="{FF2B5EF4-FFF2-40B4-BE49-F238E27FC236}">
                <a16:creationId xmlns:a16="http://schemas.microsoft.com/office/drawing/2014/main" id="{18F22139-595A-811F-1FC2-B0C23F97FAA6}"/>
              </a:ext>
            </a:extLst>
          </p:cNvPr>
          <p:cNvSpPr/>
          <p:nvPr/>
        </p:nvSpPr>
        <p:spPr>
          <a:xfrm>
            <a:off x="3545708" y="2233854"/>
            <a:ext cx="2196839" cy="347221"/>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lang="en-GB" sz="1400" b="1">
                <a:solidFill>
                  <a:srgbClr val="000000"/>
                </a:solidFill>
                <a:latin typeface="Arial"/>
              </a:rPr>
              <a:t>Hyper-Parameter Tunning</a:t>
            </a:r>
            <a:endParaRPr kumimoji="0" lang="en-GB" sz="1200" i="0" u="none" strike="noStrike" kern="1200" cap="none" spc="0" normalizeH="0" baseline="0" noProof="0">
              <a:ln>
                <a:noFill/>
              </a:ln>
              <a:solidFill>
                <a:srgbClr val="000000"/>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D045B7D-0F7F-10A8-F8C0-C4541531A383}"/>
              </a:ext>
            </a:extLst>
          </p:cNvPr>
          <p:cNvSpPr/>
          <p:nvPr/>
        </p:nvSpPr>
        <p:spPr>
          <a:xfrm>
            <a:off x="3508991" y="2888594"/>
            <a:ext cx="2498579" cy="2992910"/>
          </a:xfrm>
          <a:prstGeom prst="rect">
            <a:avLst/>
          </a:prstGeom>
          <a:solidFill>
            <a:schemeClr val="bg1"/>
          </a:solidFill>
          <a:ln w="6350">
            <a:solidFill>
              <a:schemeClr val="bg1">
                <a:lumMod val="85000"/>
              </a:schemeClr>
            </a:solidFill>
          </a:ln>
        </p:spPr>
        <p:txBody>
          <a:bodyPr rot="0" spcFirstLastPara="0" vertOverflow="overflow" horzOverflow="overflow" vert="horz" wrap="square" lIns="252000" tIns="45720" rIns="0" bIns="45720" numCol="1" spcCol="0" rtlCol="0" fromWordArt="0" anchor="t" anchorCtr="0" forceAA="0" compatLnSpc="1">
            <a:prstTxWarp prst="textNoShape">
              <a:avLst/>
            </a:prstTxWarp>
            <a:noAutofit/>
          </a:bodyPr>
          <a:lstStyle/>
          <a:p>
            <a:pPr defTabSz="898827">
              <a:spcBef>
                <a:spcPts val="600"/>
              </a:spcBef>
              <a:defRPr/>
            </a:pPr>
            <a:endParaRPr lang="en-GB" sz="400">
              <a:latin typeface="Arial" panose="020B0604020202020204" pitchFamily="34" charset="0"/>
              <a:cs typeface="Arial" panose="020B0604020202020204" pitchFamily="34" charset="0"/>
              <a:sym typeface="Arial"/>
            </a:endParaRPr>
          </a:p>
          <a:p>
            <a:pPr defTabSz="898827">
              <a:spcBef>
                <a:spcPts val="600"/>
              </a:spcBef>
              <a:defRPr/>
            </a:pPr>
            <a:r>
              <a:rPr lang="en-GB" sz="1200">
                <a:latin typeface="Arial" panose="020B0604020202020204" pitchFamily="34" charset="0"/>
                <a:cs typeface="Arial" panose="020B0604020202020204" pitchFamily="34" charset="0"/>
                <a:sym typeface="Arial"/>
              </a:rPr>
              <a:t>Logistic Regression and MLP overall best models.</a:t>
            </a:r>
            <a:endParaRPr lang="en-GB" sz="1200" u="sng">
              <a:solidFill>
                <a:srgbClr val="000000"/>
              </a:solidFill>
              <a:latin typeface="Arial"/>
            </a:endParaRPr>
          </a:p>
          <a:p>
            <a:pPr marR="0" lvl="0" defTabSz="898827" rtl="0" eaLnBrk="1" fontAlgn="auto" latinLnBrk="0" hangingPunct="1">
              <a:lnSpc>
                <a:spcPct val="100000"/>
              </a:lnSpc>
              <a:spcBef>
                <a:spcPts val="600"/>
              </a:spcBef>
              <a:spcAft>
                <a:spcPts val="0"/>
              </a:spcAft>
              <a:buClrTx/>
              <a:buSzTx/>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47" name="Table 46">
            <a:extLst>
              <a:ext uri="{FF2B5EF4-FFF2-40B4-BE49-F238E27FC236}">
                <a16:creationId xmlns:a16="http://schemas.microsoft.com/office/drawing/2014/main" id="{DF92CDBE-9A21-7ABA-2DC4-1FFC22DA92B1}"/>
              </a:ext>
            </a:extLst>
          </p:cNvPr>
          <p:cNvGraphicFramePr>
            <a:graphicFrameLocks noGrp="1"/>
          </p:cNvGraphicFramePr>
          <p:nvPr>
            <p:extLst>
              <p:ext uri="{D42A27DB-BD31-4B8C-83A1-F6EECF244321}">
                <p14:modId xmlns:p14="http://schemas.microsoft.com/office/powerpoint/2010/main" val="2394846224"/>
              </p:ext>
            </p:extLst>
          </p:nvPr>
        </p:nvGraphicFramePr>
        <p:xfrm>
          <a:off x="3628081" y="3646329"/>
          <a:ext cx="2199529" cy="1941198"/>
        </p:xfrm>
        <a:graphic>
          <a:graphicData uri="http://schemas.openxmlformats.org/drawingml/2006/table">
            <a:tbl>
              <a:tblPr>
                <a:tableStyleId>{5C22544A-7EE6-4342-B048-85BDC9FD1C3A}</a:tableStyleId>
              </a:tblPr>
              <a:tblGrid>
                <a:gridCol w="892045">
                  <a:extLst>
                    <a:ext uri="{9D8B030D-6E8A-4147-A177-3AD203B41FA5}">
                      <a16:colId xmlns:a16="http://schemas.microsoft.com/office/drawing/2014/main" val="2974130448"/>
                    </a:ext>
                  </a:extLst>
                </a:gridCol>
                <a:gridCol w="637953">
                  <a:extLst>
                    <a:ext uri="{9D8B030D-6E8A-4147-A177-3AD203B41FA5}">
                      <a16:colId xmlns:a16="http://schemas.microsoft.com/office/drawing/2014/main" val="2692353651"/>
                    </a:ext>
                  </a:extLst>
                </a:gridCol>
                <a:gridCol w="669531">
                  <a:extLst>
                    <a:ext uri="{9D8B030D-6E8A-4147-A177-3AD203B41FA5}">
                      <a16:colId xmlns:a16="http://schemas.microsoft.com/office/drawing/2014/main" val="2443047186"/>
                    </a:ext>
                  </a:extLst>
                </a:gridCol>
              </a:tblGrid>
              <a:tr h="488000">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ML Algorithm</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616161"/>
                    </a:solidFill>
                  </a:tcPr>
                </a:tc>
                <a:tc>
                  <a:txBody>
                    <a:bodyPr/>
                    <a:lstStyle/>
                    <a:p>
                      <a:pPr algn="ctr" fontAlgn="ctr"/>
                      <a:r>
                        <a:rPr lang="en-GB" sz="1200" b="1" u="none" strike="noStrike">
                          <a:solidFill>
                            <a:schemeClr val="bg1"/>
                          </a:solidFill>
                          <a:effectLst/>
                          <a:latin typeface="Arial" panose="020B0604020202020204" pitchFamily="34" charset="0"/>
                          <a:cs typeface="Arial" panose="020B0604020202020204" pitchFamily="34" charset="0"/>
                        </a:rPr>
                        <a:t>F1 </a:t>
                      </a:r>
                      <a:br>
                        <a:rPr lang="en-GB" sz="1200" b="1" u="none" strike="noStrike">
                          <a:solidFill>
                            <a:schemeClr val="bg1"/>
                          </a:solidFill>
                          <a:effectLst/>
                          <a:latin typeface="Arial" panose="020B0604020202020204" pitchFamily="34" charset="0"/>
                          <a:cs typeface="Arial" panose="020B0604020202020204" pitchFamily="34" charset="0"/>
                        </a:rPr>
                      </a:br>
                      <a:r>
                        <a:rPr lang="en-GB" sz="1200" b="1" u="none" strike="noStrike">
                          <a:solidFill>
                            <a:schemeClr val="bg1"/>
                          </a:solidFill>
                          <a:effectLst/>
                          <a:latin typeface="Arial" panose="020B0604020202020204" pitchFamily="34" charset="0"/>
                          <a:cs typeface="Arial" panose="020B0604020202020204" pitchFamily="34" charset="0"/>
                        </a:rPr>
                        <a:t>Test</a:t>
                      </a:r>
                      <a:endParaRPr lang="en-GB" sz="12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B w="3175" cap="flat" cmpd="sng" algn="ctr">
                      <a:solidFill>
                        <a:schemeClr val="bg1">
                          <a:lumMod val="65000"/>
                        </a:schemeClr>
                      </a:solidFill>
                      <a:prstDash val="solid"/>
                      <a:round/>
                      <a:headEnd type="none" w="med" len="med"/>
                      <a:tailEnd type="none" w="med" len="med"/>
                    </a:lnB>
                    <a:solidFill>
                      <a:srgbClr val="616161"/>
                    </a:solidFill>
                  </a:tcPr>
                </a:tc>
                <a:tc>
                  <a:txBody>
                    <a:bodyPr/>
                    <a:lstStyle/>
                    <a:p>
                      <a:pPr algn="ctr" fontAlgn="ctr"/>
                      <a:r>
                        <a:rPr lang="en-GB" sz="1200" b="1" u="none" strike="noStrike">
                          <a:solidFill>
                            <a:schemeClr val="bg1"/>
                          </a:solidFill>
                          <a:effectLst/>
                          <a:latin typeface="Arial" panose="020B0604020202020204" pitchFamily="34" charset="0"/>
                          <a:cs typeface="Arial" panose="020B0604020202020204" pitchFamily="34" charset="0"/>
                        </a:rPr>
                        <a:t>Recall Test</a:t>
                      </a:r>
                      <a:endParaRPr lang="en-GB" sz="12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B w="3175" cap="flat" cmpd="sng" algn="ctr">
                      <a:solidFill>
                        <a:schemeClr val="bg1">
                          <a:lumMod val="65000"/>
                        </a:schemeClr>
                      </a:solidFill>
                      <a:prstDash val="solid"/>
                      <a:round/>
                      <a:headEnd type="none" w="med" len="med"/>
                      <a:tailEnd type="none" w="med" len="med"/>
                    </a:lnB>
                    <a:solidFill>
                      <a:srgbClr val="616161"/>
                    </a:solidFill>
                  </a:tcPr>
                </a:tc>
                <a:extLst>
                  <a:ext uri="{0D108BD9-81ED-4DB2-BD59-A6C34878D82A}">
                    <a16:rowId xmlns:a16="http://schemas.microsoft.com/office/drawing/2014/main" val="1294763569"/>
                  </a:ext>
                </a:extLst>
              </a:tr>
              <a:tr h="295757">
                <a:tc>
                  <a:txBody>
                    <a:bodyPr/>
                    <a:lstStyle/>
                    <a:p>
                      <a:pPr marL="0" algn="l" defTabSz="914400" rtl="0" eaLnBrk="1" fontAlgn="ctr" latinLnBrk="0" hangingPunct="1"/>
                      <a:r>
                        <a:rPr lang="en-GB" sz="900" b="1" u="none" strike="noStrike" kern="1200">
                          <a:solidFill>
                            <a:schemeClr val="bg1"/>
                          </a:solidFill>
                          <a:effectLst/>
                          <a:latin typeface="Arial" panose="020B0604020202020204" pitchFamily="34" charset="0"/>
                          <a:ea typeface="+mn-ea"/>
                          <a:cs typeface="Arial" panose="020B0604020202020204" pitchFamily="34" charset="0"/>
                        </a:rPr>
                        <a:t>Logistic Regression</a:t>
                      </a: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0.678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0.647</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extLst>
                  <a:ext uri="{0D108BD9-81ED-4DB2-BD59-A6C34878D82A}">
                    <a16:rowId xmlns:a16="http://schemas.microsoft.com/office/drawing/2014/main" val="3578144438"/>
                  </a:ext>
                </a:extLst>
              </a:tr>
              <a:tr h="295757">
                <a:tc>
                  <a:txBody>
                    <a:bodyPr/>
                    <a:lstStyle/>
                    <a:p>
                      <a:pPr marL="0" algn="l" defTabSz="914400" rtl="0" eaLnBrk="1" fontAlgn="ctr" latinLnBrk="0" hangingPunct="1"/>
                      <a:r>
                        <a:rPr lang="en-GB" sz="900" b="1" u="none" strike="noStrike" kern="1200">
                          <a:solidFill>
                            <a:schemeClr val="bg1"/>
                          </a:solidFill>
                          <a:effectLst/>
                          <a:latin typeface="Arial" panose="020B0604020202020204" pitchFamily="34" charset="0"/>
                          <a:ea typeface="+mn-ea"/>
                          <a:cs typeface="Arial" panose="020B0604020202020204" pitchFamily="34" charset="0"/>
                        </a:rPr>
                        <a:t>MLP Classifier</a:t>
                      </a: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0.68</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0.69</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EEA97"/>
                    </a:solidFill>
                  </a:tcPr>
                </a:tc>
                <a:extLst>
                  <a:ext uri="{0D108BD9-81ED-4DB2-BD59-A6C34878D82A}">
                    <a16:rowId xmlns:a16="http://schemas.microsoft.com/office/drawing/2014/main" val="1719419490"/>
                  </a:ext>
                </a:extLst>
              </a:tr>
              <a:tr h="440679">
                <a:tc>
                  <a:txBody>
                    <a:bodyPr/>
                    <a:lstStyle/>
                    <a:p>
                      <a:pPr marL="0" algn="l" defTabSz="914400" rtl="0" eaLnBrk="1" fontAlgn="ctr" latinLnBrk="0" hangingPunct="1"/>
                      <a:r>
                        <a:rPr lang="en-GB" sz="900" b="1" u="none" strike="noStrike" kern="1200">
                          <a:solidFill>
                            <a:schemeClr val="bg1"/>
                          </a:solidFill>
                          <a:effectLst/>
                          <a:latin typeface="Arial" panose="020B0604020202020204" pitchFamily="34" charset="0"/>
                          <a:ea typeface="+mn-ea"/>
                          <a:cs typeface="Arial" panose="020B0604020202020204" pitchFamily="34" charset="0"/>
                        </a:rPr>
                        <a:t>SVC</a:t>
                      </a: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0.661</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0.666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38757"/>
                  </a:ext>
                </a:extLst>
              </a:tr>
              <a:tr h="398468">
                <a:tc>
                  <a:txBody>
                    <a:bodyPr/>
                    <a:lstStyle/>
                    <a:p>
                      <a:pPr marL="0" algn="l" defTabSz="914400" rtl="0" eaLnBrk="1" fontAlgn="ctr" latinLnBrk="0" hangingPunct="1"/>
                      <a:r>
                        <a:rPr lang="en-GB" sz="900" b="1" u="none" strike="noStrike" kern="1200">
                          <a:solidFill>
                            <a:schemeClr val="bg1"/>
                          </a:solidFill>
                          <a:effectLst/>
                          <a:latin typeface="Arial" panose="020B0604020202020204" pitchFamily="34" charset="0"/>
                          <a:ea typeface="+mn-ea"/>
                          <a:cs typeface="Arial" panose="020B0604020202020204" pitchFamily="34" charset="0"/>
                        </a:rPr>
                        <a:t>Gradient Boosting Classifier</a:t>
                      </a: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0.615</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00395888"/>
                  </a:ext>
                </a:extLst>
              </a:tr>
            </a:tbl>
          </a:graphicData>
        </a:graphic>
      </p:graphicFrame>
      <p:sp>
        <p:nvSpPr>
          <p:cNvPr id="49" name="Rectangle 48">
            <a:extLst>
              <a:ext uri="{FF2B5EF4-FFF2-40B4-BE49-F238E27FC236}">
                <a16:creationId xmlns:a16="http://schemas.microsoft.com/office/drawing/2014/main" id="{F588378A-D7EB-B8EA-71C0-82EAD21801FB}"/>
              </a:ext>
            </a:extLst>
          </p:cNvPr>
          <p:cNvSpPr/>
          <p:nvPr/>
        </p:nvSpPr>
        <p:spPr>
          <a:xfrm>
            <a:off x="6073515" y="2233854"/>
            <a:ext cx="2196839" cy="347221"/>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lang="en-GB" sz="1400" b="1">
                <a:solidFill>
                  <a:srgbClr val="000000"/>
                </a:solidFill>
                <a:latin typeface="Arial"/>
              </a:rPr>
              <a:t>Stacking Classifier</a:t>
            </a:r>
            <a:endParaRPr kumimoji="0" lang="en-GB" sz="1200" i="0" u="none" strike="noStrike" kern="1200" cap="none" spc="0" normalizeH="0" baseline="0" noProof="0">
              <a:ln>
                <a:noFill/>
              </a:ln>
              <a:solidFill>
                <a:srgbClr val="000000"/>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927AFD51-4FB3-E66D-18D9-9B1FA09C5F78}"/>
              </a:ext>
            </a:extLst>
          </p:cNvPr>
          <p:cNvSpPr/>
          <p:nvPr/>
        </p:nvSpPr>
        <p:spPr>
          <a:xfrm>
            <a:off x="6094324" y="2888594"/>
            <a:ext cx="2498579" cy="2992910"/>
          </a:xfrm>
          <a:prstGeom prst="rect">
            <a:avLst/>
          </a:prstGeom>
          <a:solidFill>
            <a:schemeClr val="bg1"/>
          </a:solidFill>
          <a:ln w="6350">
            <a:solidFill>
              <a:schemeClr val="bg1">
                <a:lumMod val="85000"/>
              </a:schemeClr>
            </a:solidFill>
          </a:ln>
        </p:spPr>
        <p:txBody>
          <a:bodyPr rot="0" spcFirstLastPara="0" vertOverflow="overflow" horzOverflow="overflow" vert="horz" wrap="square" lIns="252000" tIns="45720" rIns="0" bIns="45720" numCol="1" spcCol="0" rtlCol="0" fromWordArt="0" anchor="t" anchorCtr="0" forceAA="0" compatLnSpc="1">
            <a:prstTxWarp prst="textNoShape">
              <a:avLst/>
            </a:prstTxWarp>
            <a:noAutofit/>
          </a:bodyPr>
          <a:lstStyle/>
          <a:p>
            <a:pPr defTabSz="898827">
              <a:spcBef>
                <a:spcPts val="600"/>
              </a:spcBef>
              <a:defRPr/>
            </a:pPr>
            <a:endParaRPr lang="en-GB" sz="400">
              <a:latin typeface="Arial" panose="020B0604020202020204" pitchFamily="34" charset="0"/>
              <a:cs typeface="Arial" panose="020B0604020202020204" pitchFamily="34" charset="0"/>
              <a:sym typeface="Arial"/>
            </a:endParaRPr>
          </a:p>
          <a:p>
            <a:pPr defTabSz="898827">
              <a:spcBef>
                <a:spcPts val="600"/>
              </a:spcBef>
              <a:defRPr/>
            </a:pPr>
            <a:r>
              <a:rPr lang="en-GB" sz="1200">
                <a:latin typeface="Arial" panose="020B0604020202020204" pitchFamily="34" charset="0"/>
                <a:cs typeface="Arial" panose="020B0604020202020204" pitchFamily="34" charset="0"/>
                <a:sym typeface="Arial"/>
              </a:rPr>
              <a:t>Stacking of the top 4 models with the best parameters. </a:t>
            </a:r>
          </a:p>
          <a:p>
            <a:pPr defTabSz="898827">
              <a:spcBef>
                <a:spcPts val="600"/>
              </a:spcBef>
              <a:defRPr/>
            </a:pPr>
            <a:r>
              <a:rPr lang="en-GB" sz="1200">
                <a:latin typeface="Arial" panose="020B0604020202020204" pitchFamily="34" charset="0"/>
                <a:cs typeface="Arial" panose="020B0604020202020204" pitchFamily="34" charset="0"/>
                <a:sym typeface="Arial"/>
              </a:rPr>
              <a:t>Good results but lower F1 performance than Logistic and MLP.</a:t>
            </a:r>
            <a:endParaRPr lang="en-GB" sz="1200" u="sng">
              <a:solidFill>
                <a:srgbClr val="000000"/>
              </a:solidFill>
              <a:latin typeface="Arial"/>
            </a:endParaRPr>
          </a:p>
          <a:p>
            <a:pPr marR="0" lvl="0" defTabSz="898827" rtl="0" eaLnBrk="1" fontAlgn="auto" latinLnBrk="0" hangingPunct="1">
              <a:lnSpc>
                <a:spcPct val="100000"/>
              </a:lnSpc>
              <a:spcBef>
                <a:spcPts val="600"/>
              </a:spcBef>
              <a:spcAft>
                <a:spcPts val="0"/>
              </a:spcAft>
              <a:buClrTx/>
              <a:buSzTx/>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51" name="Table 50">
            <a:extLst>
              <a:ext uri="{FF2B5EF4-FFF2-40B4-BE49-F238E27FC236}">
                <a16:creationId xmlns:a16="http://schemas.microsoft.com/office/drawing/2014/main" id="{743EC04E-A509-C1F9-C859-02D215B08E11}"/>
              </a:ext>
            </a:extLst>
          </p:cNvPr>
          <p:cNvGraphicFramePr>
            <a:graphicFrameLocks noGrp="1"/>
          </p:cNvGraphicFramePr>
          <p:nvPr>
            <p:extLst>
              <p:ext uri="{D42A27DB-BD31-4B8C-83A1-F6EECF244321}">
                <p14:modId xmlns:p14="http://schemas.microsoft.com/office/powerpoint/2010/main" val="2240762403"/>
              </p:ext>
            </p:extLst>
          </p:nvPr>
        </p:nvGraphicFramePr>
        <p:xfrm>
          <a:off x="6243848" y="4242754"/>
          <a:ext cx="2199529" cy="783757"/>
        </p:xfrm>
        <a:graphic>
          <a:graphicData uri="http://schemas.openxmlformats.org/drawingml/2006/table">
            <a:tbl>
              <a:tblPr>
                <a:tableStyleId>{5C22544A-7EE6-4342-B048-85BDC9FD1C3A}</a:tableStyleId>
              </a:tblPr>
              <a:tblGrid>
                <a:gridCol w="892045">
                  <a:extLst>
                    <a:ext uri="{9D8B030D-6E8A-4147-A177-3AD203B41FA5}">
                      <a16:colId xmlns:a16="http://schemas.microsoft.com/office/drawing/2014/main" val="2974130448"/>
                    </a:ext>
                  </a:extLst>
                </a:gridCol>
                <a:gridCol w="637953">
                  <a:extLst>
                    <a:ext uri="{9D8B030D-6E8A-4147-A177-3AD203B41FA5}">
                      <a16:colId xmlns:a16="http://schemas.microsoft.com/office/drawing/2014/main" val="2692353651"/>
                    </a:ext>
                  </a:extLst>
                </a:gridCol>
                <a:gridCol w="669531">
                  <a:extLst>
                    <a:ext uri="{9D8B030D-6E8A-4147-A177-3AD203B41FA5}">
                      <a16:colId xmlns:a16="http://schemas.microsoft.com/office/drawing/2014/main" val="2443047186"/>
                    </a:ext>
                  </a:extLst>
                </a:gridCol>
              </a:tblGrid>
              <a:tr h="488000">
                <a:tc>
                  <a:txBody>
                    <a:bodyPr/>
                    <a:lstStyle/>
                    <a:p>
                      <a:pPr algn="ctr" fontAlgn="ctr"/>
                      <a:r>
                        <a:rPr lang="en-GB" sz="1100" b="1" u="none" strike="noStrike">
                          <a:solidFill>
                            <a:schemeClr val="bg1"/>
                          </a:solidFill>
                          <a:effectLst/>
                          <a:latin typeface="Arial" panose="020B0604020202020204" pitchFamily="34" charset="0"/>
                          <a:cs typeface="Arial" panose="020B0604020202020204" pitchFamily="34" charset="0"/>
                        </a:rPr>
                        <a:t>ML Algorithm</a:t>
                      </a:r>
                      <a:endParaRPr lang="en-GB" sz="11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616161"/>
                    </a:solidFill>
                  </a:tcPr>
                </a:tc>
                <a:tc>
                  <a:txBody>
                    <a:bodyPr/>
                    <a:lstStyle/>
                    <a:p>
                      <a:pPr algn="ctr" fontAlgn="ctr"/>
                      <a:r>
                        <a:rPr lang="en-GB" sz="1200" b="1" u="none" strike="noStrike">
                          <a:solidFill>
                            <a:schemeClr val="bg1"/>
                          </a:solidFill>
                          <a:effectLst/>
                          <a:latin typeface="Arial" panose="020B0604020202020204" pitchFamily="34" charset="0"/>
                          <a:cs typeface="Arial" panose="020B0604020202020204" pitchFamily="34" charset="0"/>
                        </a:rPr>
                        <a:t>F1 </a:t>
                      </a:r>
                      <a:br>
                        <a:rPr lang="en-GB" sz="1200" b="1" u="none" strike="noStrike">
                          <a:solidFill>
                            <a:schemeClr val="bg1"/>
                          </a:solidFill>
                          <a:effectLst/>
                          <a:latin typeface="Arial" panose="020B0604020202020204" pitchFamily="34" charset="0"/>
                          <a:cs typeface="Arial" panose="020B0604020202020204" pitchFamily="34" charset="0"/>
                        </a:rPr>
                      </a:br>
                      <a:r>
                        <a:rPr lang="en-GB" sz="1200" b="1" u="none" strike="noStrike">
                          <a:solidFill>
                            <a:schemeClr val="bg1"/>
                          </a:solidFill>
                          <a:effectLst/>
                          <a:latin typeface="Arial" panose="020B0604020202020204" pitchFamily="34" charset="0"/>
                          <a:cs typeface="Arial" panose="020B0604020202020204" pitchFamily="34" charset="0"/>
                        </a:rPr>
                        <a:t>Test</a:t>
                      </a:r>
                      <a:endParaRPr lang="en-GB" sz="12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B w="3175" cap="flat" cmpd="sng" algn="ctr">
                      <a:solidFill>
                        <a:schemeClr val="bg1">
                          <a:lumMod val="65000"/>
                        </a:schemeClr>
                      </a:solidFill>
                      <a:prstDash val="solid"/>
                      <a:round/>
                      <a:headEnd type="none" w="med" len="med"/>
                      <a:tailEnd type="none" w="med" len="med"/>
                    </a:lnB>
                    <a:solidFill>
                      <a:srgbClr val="616161"/>
                    </a:solidFill>
                  </a:tcPr>
                </a:tc>
                <a:tc>
                  <a:txBody>
                    <a:bodyPr/>
                    <a:lstStyle/>
                    <a:p>
                      <a:pPr algn="ctr" fontAlgn="ctr"/>
                      <a:r>
                        <a:rPr lang="en-GB" sz="1200" b="1" u="none" strike="noStrike">
                          <a:solidFill>
                            <a:schemeClr val="bg1"/>
                          </a:solidFill>
                          <a:effectLst/>
                          <a:latin typeface="Arial" panose="020B0604020202020204" pitchFamily="34" charset="0"/>
                          <a:cs typeface="Arial" panose="020B0604020202020204" pitchFamily="34" charset="0"/>
                        </a:rPr>
                        <a:t>Recall Test</a:t>
                      </a:r>
                      <a:endParaRPr lang="en-GB" sz="12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lnB w="3175" cap="flat" cmpd="sng" algn="ctr">
                      <a:solidFill>
                        <a:schemeClr val="bg1">
                          <a:lumMod val="65000"/>
                        </a:schemeClr>
                      </a:solidFill>
                      <a:prstDash val="solid"/>
                      <a:round/>
                      <a:headEnd type="none" w="med" len="med"/>
                      <a:tailEnd type="none" w="med" len="med"/>
                    </a:lnB>
                    <a:solidFill>
                      <a:srgbClr val="616161"/>
                    </a:solidFill>
                  </a:tcPr>
                </a:tc>
                <a:extLst>
                  <a:ext uri="{0D108BD9-81ED-4DB2-BD59-A6C34878D82A}">
                    <a16:rowId xmlns:a16="http://schemas.microsoft.com/office/drawing/2014/main" val="1294763569"/>
                  </a:ext>
                </a:extLst>
              </a:tr>
              <a:tr h="295757">
                <a:tc>
                  <a:txBody>
                    <a:bodyPr/>
                    <a:lstStyle/>
                    <a:p>
                      <a:pPr marL="0" algn="l" defTabSz="914400" rtl="0" eaLnBrk="1" fontAlgn="ctr" latinLnBrk="0" hangingPunct="1"/>
                      <a:r>
                        <a:rPr lang="en-GB" sz="900" b="1" u="none" strike="noStrike" kern="1200">
                          <a:solidFill>
                            <a:schemeClr val="bg1"/>
                          </a:solidFill>
                          <a:effectLst/>
                          <a:latin typeface="Arial" panose="020B0604020202020204" pitchFamily="34" charset="0"/>
                          <a:ea typeface="+mn-ea"/>
                          <a:cs typeface="Arial" panose="020B0604020202020204" pitchFamily="34" charset="0"/>
                        </a:rPr>
                        <a:t>Stacking Classifier</a:t>
                      </a:r>
                    </a:p>
                  </a:txBody>
                  <a:tcPr marL="9525" marR="9525" marT="9525" marB="0" anchor="ctr">
                    <a:lnR w="3175" cap="flat" cmpd="sng" algn="ctr">
                      <a:solidFill>
                        <a:schemeClr val="bg1">
                          <a:lumMod val="65000"/>
                        </a:schemeClr>
                      </a:solidFill>
                      <a:prstDash val="solid"/>
                      <a:round/>
                      <a:headEnd type="none" w="med" len="med"/>
                      <a:tailEnd type="none" w="med" len="med"/>
                    </a:lnR>
                    <a:solidFill>
                      <a:srgbClr val="61616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0.676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GB" sz="1000" u="none" strike="noStrike" kern="1200">
                          <a:solidFill>
                            <a:schemeClr val="dk1"/>
                          </a:solidFill>
                          <a:effectLst/>
                          <a:latin typeface="Arial" panose="020B0604020202020204" pitchFamily="34" charset="0"/>
                          <a:ea typeface="+mn-ea"/>
                          <a:cs typeface="Arial" panose="020B0604020202020204" pitchFamily="34" charset="0"/>
                        </a:rPr>
                        <a:t>0.66</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8144438"/>
                  </a:ext>
                </a:extLst>
              </a:tr>
            </a:tbl>
          </a:graphicData>
        </a:graphic>
      </p:graphicFrame>
      <p:sp>
        <p:nvSpPr>
          <p:cNvPr id="52" name="Rectangle 51">
            <a:extLst>
              <a:ext uri="{FF2B5EF4-FFF2-40B4-BE49-F238E27FC236}">
                <a16:creationId xmlns:a16="http://schemas.microsoft.com/office/drawing/2014/main" id="{BC7B6DF9-D5C0-A566-4188-AE5FA8E399CF}"/>
              </a:ext>
            </a:extLst>
          </p:cNvPr>
          <p:cNvSpPr/>
          <p:nvPr/>
        </p:nvSpPr>
        <p:spPr>
          <a:xfrm>
            <a:off x="9610134" y="2233854"/>
            <a:ext cx="2196839" cy="347221"/>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lang="en-GB" sz="1400" b="1">
                <a:solidFill>
                  <a:srgbClr val="000000"/>
                </a:solidFill>
                <a:latin typeface="Arial"/>
              </a:rPr>
              <a:t>Final Model selected for further analysis</a:t>
            </a:r>
            <a:endParaRPr kumimoji="0" lang="en-GB" sz="1200" i="0" u="none" strike="noStrike" kern="1200" cap="none" spc="0" normalizeH="0" baseline="0" noProof="0">
              <a:ln>
                <a:noFill/>
              </a:ln>
              <a:solidFill>
                <a:srgbClr val="000000"/>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204ED954-BB04-8EB2-92F9-D2FD388EA5CE}"/>
              </a:ext>
            </a:extLst>
          </p:cNvPr>
          <p:cNvSpPr/>
          <p:nvPr/>
        </p:nvSpPr>
        <p:spPr>
          <a:xfrm>
            <a:off x="9719744" y="3139676"/>
            <a:ext cx="2284414" cy="2490384"/>
          </a:xfrm>
          <a:prstGeom prst="rect">
            <a:avLst/>
          </a:prstGeom>
          <a:solidFill>
            <a:schemeClr val="bg1">
              <a:lumMod val="95000"/>
            </a:schemeClr>
          </a:solidFill>
          <a:ln w="6350">
            <a:solidFill>
              <a:schemeClr val="bg1">
                <a:lumMod val="85000"/>
              </a:schemeClr>
            </a:solidFill>
          </a:ln>
        </p:spPr>
        <p:txBody>
          <a:bodyPr rot="0" spcFirstLastPara="0" vertOverflow="overflow" horzOverflow="overflow" vert="horz" wrap="square" lIns="108000" tIns="45720" rIns="0" bIns="45720" numCol="1" spcCol="0" rtlCol="0" fromWordArt="0" anchor="t" anchorCtr="0" forceAA="0" compatLnSpc="1">
            <a:prstTxWarp prst="textNoShape">
              <a:avLst/>
            </a:prstTxWarp>
            <a:noAutofit/>
          </a:bodyPr>
          <a:lstStyle/>
          <a:p>
            <a:pPr defTabSz="898827">
              <a:spcBef>
                <a:spcPts val="600"/>
              </a:spcBef>
            </a:pPr>
            <a:endParaRPr lang="en-GB" sz="1200">
              <a:solidFill>
                <a:srgbClr val="000000"/>
              </a:solidFill>
              <a:latin typeface="Arial"/>
            </a:endParaRPr>
          </a:p>
        </p:txBody>
      </p:sp>
      <p:sp>
        <p:nvSpPr>
          <p:cNvPr id="54" name="TextBox 53">
            <a:extLst>
              <a:ext uri="{FF2B5EF4-FFF2-40B4-BE49-F238E27FC236}">
                <a16:creationId xmlns:a16="http://schemas.microsoft.com/office/drawing/2014/main" id="{C084CA70-F45D-11C4-471F-E6649D7F7511}"/>
              </a:ext>
            </a:extLst>
          </p:cNvPr>
          <p:cNvSpPr txBox="1"/>
          <p:nvPr/>
        </p:nvSpPr>
        <p:spPr>
          <a:xfrm>
            <a:off x="9825636" y="3252816"/>
            <a:ext cx="1981338" cy="1015663"/>
          </a:xfrm>
          <a:prstGeom prst="rect">
            <a:avLst/>
          </a:prstGeom>
          <a:noFill/>
        </p:spPr>
        <p:txBody>
          <a:bodyPr wrap="square">
            <a:spAutoFit/>
          </a:bodyPr>
          <a:lstStyle/>
          <a:p>
            <a:r>
              <a:rPr lang="en-GB" sz="1200" b="1">
                <a:latin typeface="Arial"/>
              </a:rPr>
              <a:t>Logistic Regression </a:t>
            </a:r>
            <a:r>
              <a:rPr lang="en-GB" sz="1200">
                <a:latin typeface="Arial"/>
              </a:rPr>
              <a:t>selected for further comparison with in-house model as having interpretabilities capability.</a:t>
            </a:r>
          </a:p>
        </p:txBody>
      </p:sp>
      <p:sp>
        <p:nvSpPr>
          <p:cNvPr id="59" name="Arrow: Right 58">
            <a:extLst>
              <a:ext uri="{FF2B5EF4-FFF2-40B4-BE49-F238E27FC236}">
                <a16:creationId xmlns:a16="http://schemas.microsoft.com/office/drawing/2014/main" id="{64F51482-126A-0F0D-A0BB-C25CE9A60DE9}"/>
              </a:ext>
            </a:extLst>
          </p:cNvPr>
          <p:cNvSpPr/>
          <p:nvPr/>
        </p:nvSpPr>
        <p:spPr>
          <a:xfrm>
            <a:off x="10342179" y="4443193"/>
            <a:ext cx="1106214" cy="767773"/>
          </a:xfrm>
          <a:prstGeom prst="rightArrow">
            <a:avLst/>
          </a:prstGeom>
          <a:solidFill>
            <a:srgbClr val="DEEA97"/>
          </a:solidFill>
          <a:ln>
            <a:solidFill>
              <a:srgbClr val="6161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2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Predictive Models Comparison</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16</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Alternatives to the in-house model are proposed, including one that provides better performance but considerable costs to obtain satisfaction score</a:t>
            </a:r>
            <a:endParaRPr lang="en-GB" sz="2400" b="1">
              <a:solidFill>
                <a:schemeClr val="tx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1B08D2E1-A7E0-8535-20BF-2EFBF6D36517}"/>
              </a:ext>
            </a:extLst>
          </p:cNvPr>
          <p:cNvGrpSpPr/>
          <p:nvPr/>
        </p:nvGrpSpPr>
        <p:grpSpPr>
          <a:xfrm>
            <a:off x="817283" y="181542"/>
            <a:ext cx="10536517" cy="287588"/>
            <a:chOff x="817283" y="181541"/>
            <a:chExt cx="6997995" cy="252001"/>
          </a:xfrm>
        </p:grpSpPr>
        <p:sp>
          <p:nvSpPr>
            <p:cNvPr id="6" name="Rectangle 5">
              <a:extLst>
                <a:ext uri="{FF2B5EF4-FFF2-40B4-BE49-F238E27FC236}">
                  <a16:creationId xmlns:a16="http://schemas.microsoft.com/office/drawing/2014/main" id="{DFBBDC47-32EE-43B1-22E0-B8C5EEE912B4}"/>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7" name="Rectangle 6">
              <a:extLst>
                <a:ext uri="{FF2B5EF4-FFF2-40B4-BE49-F238E27FC236}">
                  <a16:creationId xmlns:a16="http://schemas.microsoft.com/office/drawing/2014/main" id="{0C9AC572-28AC-9226-4E0C-0F2C9C5FCABB}"/>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12" name="Rectangle 11">
              <a:extLst>
                <a:ext uri="{FF2B5EF4-FFF2-40B4-BE49-F238E27FC236}">
                  <a16:creationId xmlns:a16="http://schemas.microsoft.com/office/drawing/2014/main" id="{01A6B73A-7ED5-03DC-72AA-B7A861AEBC29}"/>
                </a:ext>
              </a:extLst>
            </p:cNvPr>
            <p:cNvSpPr/>
            <p:nvPr/>
          </p:nvSpPr>
          <p:spPr>
            <a:xfrm rot="10800000" flipV="1">
              <a:off x="4354613"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Findings</a:t>
              </a:r>
            </a:p>
          </p:txBody>
        </p:sp>
        <p:sp>
          <p:nvSpPr>
            <p:cNvPr id="16" name="Rectangle 15">
              <a:extLst>
                <a:ext uri="{FF2B5EF4-FFF2-40B4-BE49-F238E27FC236}">
                  <a16:creationId xmlns:a16="http://schemas.microsoft.com/office/drawing/2014/main" id="{0E060E3F-02AD-7430-0B9F-F4D86531A31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8" name="Rectangle 7">
            <a:extLst>
              <a:ext uri="{FF2B5EF4-FFF2-40B4-BE49-F238E27FC236}">
                <a16:creationId xmlns:a16="http://schemas.microsoft.com/office/drawing/2014/main" id="{28221214-4642-0ADD-FD83-A903122AC436}"/>
              </a:ext>
            </a:extLst>
          </p:cNvPr>
          <p:cNvSpPr/>
          <p:nvPr/>
        </p:nvSpPr>
        <p:spPr>
          <a:xfrm>
            <a:off x="1630226" y="2116893"/>
            <a:ext cx="2067614" cy="382275"/>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In-house Model (IBM)</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234" name="Oval 233">
            <a:extLst>
              <a:ext uri="{FF2B5EF4-FFF2-40B4-BE49-F238E27FC236}">
                <a16:creationId xmlns:a16="http://schemas.microsoft.com/office/drawing/2014/main" id="{B79A7A41-EF0B-BDDE-292C-54B5EB2C7533}"/>
              </a:ext>
            </a:extLst>
          </p:cNvPr>
          <p:cNvSpPr/>
          <p:nvPr/>
        </p:nvSpPr>
        <p:spPr>
          <a:xfrm>
            <a:off x="1220371" y="2106010"/>
            <a:ext cx="357172" cy="355378"/>
          </a:xfrm>
          <a:prstGeom prst="ellipse">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1</a:t>
            </a:r>
          </a:p>
        </p:txBody>
      </p:sp>
      <p:grpSp>
        <p:nvGrpSpPr>
          <p:cNvPr id="38" name="Group 37">
            <a:extLst>
              <a:ext uri="{FF2B5EF4-FFF2-40B4-BE49-F238E27FC236}">
                <a16:creationId xmlns:a16="http://schemas.microsoft.com/office/drawing/2014/main" id="{4378CA93-2ADF-5817-D984-9AC9A5EFDA4A}"/>
              </a:ext>
            </a:extLst>
          </p:cNvPr>
          <p:cNvGrpSpPr/>
          <p:nvPr/>
        </p:nvGrpSpPr>
        <p:grpSpPr>
          <a:xfrm>
            <a:off x="3994904" y="2106010"/>
            <a:ext cx="3613412" cy="360904"/>
            <a:chOff x="3727188" y="2106010"/>
            <a:chExt cx="3613412" cy="360904"/>
          </a:xfrm>
        </p:grpSpPr>
        <p:sp>
          <p:nvSpPr>
            <p:cNvPr id="232" name="Rectangle 231">
              <a:extLst>
                <a:ext uri="{FF2B5EF4-FFF2-40B4-BE49-F238E27FC236}">
                  <a16:creationId xmlns:a16="http://schemas.microsoft.com/office/drawing/2014/main" id="{5901B8AB-1939-8213-6989-CB479429EF24}"/>
                </a:ext>
              </a:extLst>
            </p:cNvPr>
            <p:cNvSpPr/>
            <p:nvPr/>
          </p:nvSpPr>
          <p:spPr>
            <a:xfrm>
              <a:off x="4135283" y="2116894"/>
              <a:ext cx="3205317" cy="350020"/>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Logistic Regression #1</a:t>
              </a: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235" name="Oval 234">
              <a:extLst>
                <a:ext uri="{FF2B5EF4-FFF2-40B4-BE49-F238E27FC236}">
                  <a16:creationId xmlns:a16="http://schemas.microsoft.com/office/drawing/2014/main" id="{E816D16D-9E90-F8E1-F096-9AE740E8DDAE}"/>
                </a:ext>
              </a:extLst>
            </p:cNvPr>
            <p:cNvSpPr/>
            <p:nvPr/>
          </p:nvSpPr>
          <p:spPr>
            <a:xfrm>
              <a:off x="3727188" y="2106010"/>
              <a:ext cx="357172" cy="355378"/>
            </a:xfrm>
            <a:prstGeom prst="ellipse">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2</a:t>
              </a:r>
            </a:p>
          </p:txBody>
        </p:sp>
      </p:grpSp>
      <p:sp>
        <p:nvSpPr>
          <p:cNvPr id="236" name="Rectangle 235">
            <a:extLst>
              <a:ext uri="{FF2B5EF4-FFF2-40B4-BE49-F238E27FC236}">
                <a16:creationId xmlns:a16="http://schemas.microsoft.com/office/drawing/2014/main" id="{278376ED-830A-6745-BAB9-1192DCC4E942}"/>
              </a:ext>
            </a:extLst>
          </p:cNvPr>
          <p:cNvSpPr/>
          <p:nvPr/>
        </p:nvSpPr>
        <p:spPr>
          <a:xfrm>
            <a:off x="8015912" y="2116894"/>
            <a:ext cx="2056360" cy="330528"/>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Logistic Regression #2</a:t>
            </a: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sp>
        <p:nvSpPr>
          <p:cNvPr id="237" name="Oval 236">
            <a:extLst>
              <a:ext uri="{FF2B5EF4-FFF2-40B4-BE49-F238E27FC236}">
                <a16:creationId xmlns:a16="http://schemas.microsoft.com/office/drawing/2014/main" id="{D4349C85-6955-8EA6-1F19-498886618044}"/>
              </a:ext>
            </a:extLst>
          </p:cNvPr>
          <p:cNvSpPr/>
          <p:nvPr/>
        </p:nvSpPr>
        <p:spPr>
          <a:xfrm>
            <a:off x="7565773" y="2106010"/>
            <a:ext cx="357172" cy="355378"/>
          </a:xfrm>
          <a:prstGeom prst="ellipse">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3</a:t>
            </a:r>
          </a:p>
        </p:txBody>
      </p:sp>
      <p:sp>
        <p:nvSpPr>
          <p:cNvPr id="15" name="Date Placeholder 3">
            <a:extLst>
              <a:ext uri="{FF2B5EF4-FFF2-40B4-BE49-F238E27FC236}">
                <a16:creationId xmlns:a16="http://schemas.microsoft.com/office/drawing/2014/main" id="{93531439-447A-BC5C-466E-8BCA8D5268EC}"/>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
        <p:nvSpPr>
          <p:cNvPr id="25" name="Rectangle 24">
            <a:extLst>
              <a:ext uri="{FF2B5EF4-FFF2-40B4-BE49-F238E27FC236}">
                <a16:creationId xmlns:a16="http://schemas.microsoft.com/office/drawing/2014/main" id="{AFC89AAE-B21A-DBE8-8632-FF5EB5C73D0E}"/>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27" name="Picture 26" descr="A black background with a black square&#10;&#10;Description automatically generated with medium confidence">
            <a:extLst>
              <a:ext uri="{FF2B5EF4-FFF2-40B4-BE49-F238E27FC236}">
                <a16:creationId xmlns:a16="http://schemas.microsoft.com/office/drawing/2014/main" id="{B3C7DC40-21E4-9C7E-043A-E32530C69CEB}"/>
              </a:ext>
            </a:extLst>
          </p:cNvPr>
          <p:cNvPicPr>
            <a:picLocks noChangeAspect="1"/>
          </p:cNvPicPr>
          <p:nvPr/>
        </p:nvPicPr>
        <p:blipFill>
          <a:blip r:embed="rId8"/>
          <a:stretch>
            <a:fillRect/>
          </a:stretch>
        </p:blipFill>
        <p:spPr>
          <a:xfrm>
            <a:off x="44093" y="1588227"/>
            <a:ext cx="643804" cy="643804"/>
          </a:xfrm>
          <a:prstGeom prst="rect">
            <a:avLst/>
          </a:prstGeom>
        </p:spPr>
      </p:pic>
      <p:graphicFrame>
        <p:nvGraphicFramePr>
          <p:cNvPr id="24" name="Table 23">
            <a:extLst>
              <a:ext uri="{FF2B5EF4-FFF2-40B4-BE49-F238E27FC236}">
                <a16:creationId xmlns:a16="http://schemas.microsoft.com/office/drawing/2014/main" id="{9F4ACEF6-9333-7468-08D3-B1954FAFC510}"/>
              </a:ext>
            </a:extLst>
          </p:cNvPr>
          <p:cNvGraphicFramePr>
            <a:graphicFrameLocks noGrp="1"/>
          </p:cNvGraphicFramePr>
          <p:nvPr>
            <p:custDataLst>
              <p:tags r:id="rId2"/>
            </p:custDataLst>
            <p:extLst>
              <p:ext uri="{D42A27DB-BD31-4B8C-83A1-F6EECF244321}">
                <p14:modId xmlns:p14="http://schemas.microsoft.com/office/powerpoint/2010/main" val="2447116683"/>
              </p:ext>
            </p:extLst>
          </p:nvPr>
        </p:nvGraphicFramePr>
        <p:xfrm>
          <a:off x="4943" y="2502245"/>
          <a:ext cx="11290721" cy="3627438"/>
        </p:xfrm>
        <a:graphic>
          <a:graphicData uri="http://schemas.openxmlformats.org/drawingml/2006/table">
            <a:tbl>
              <a:tblPr firstCol="1" bandRow="1">
                <a:tableStyleId>{2D5ABB26-0587-4C30-8999-92F81FD0307C}</a:tableStyleId>
              </a:tblPr>
              <a:tblGrid>
                <a:gridCol w="1176157">
                  <a:extLst>
                    <a:ext uri="{9D8B030D-6E8A-4147-A177-3AD203B41FA5}">
                      <a16:colId xmlns:a16="http://schemas.microsoft.com/office/drawing/2014/main" val="1676310545"/>
                    </a:ext>
                  </a:extLst>
                </a:gridCol>
                <a:gridCol w="2540000">
                  <a:extLst>
                    <a:ext uri="{9D8B030D-6E8A-4147-A177-3AD203B41FA5}">
                      <a16:colId xmlns:a16="http://schemas.microsoft.com/office/drawing/2014/main" val="3629751681"/>
                    </a:ext>
                  </a:extLst>
                </a:gridCol>
                <a:gridCol w="2752852">
                  <a:extLst>
                    <a:ext uri="{9D8B030D-6E8A-4147-A177-3AD203B41FA5}">
                      <a16:colId xmlns:a16="http://schemas.microsoft.com/office/drawing/2014/main" val="901879991"/>
                    </a:ext>
                  </a:extLst>
                </a:gridCol>
                <a:gridCol w="4821712">
                  <a:extLst>
                    <a:ext uri="{9D8B030D-6E8A-4147-A177-3AD203B41FA5}">
                      <a16:colId xmlns:a16="http://schemas.microsoft.com/office/drawing/2014/main" val="1787477237"/>
                    </a:ext>
                  </a:extLst>
                </a:gridCol>
              </a:tblGrid>
              <a:tr h="681222">
                <a:tc>
                  <a:txBody>
                    <a:bodyPr/>
                    <a:lstStyle/>
                    <a:p>
                      <a:pPr algn="ctr" rtl="0"/>
                      <a:r>
                        <a:rPr lang="en-GB" sz="1000" b="1" kern="1200">
                          <a:solidFill>
                            <a:schemeClr val="tx1"/>
                          </a:solidFill>
                          <a:latin typeface="Arial" panose="020B0604020202020204" pitchFamily="34" charset="0"/>
                          <a:ea typeface="+mn-ea"/>
                          <a:cs typeface="Arial" panose="020B0604020202020204" pitchFamily="34" charset="0"/>
                        </a:rPr>
                        <a:t>Description</a:t>
                      </a:r>
                    </a:p>
                  </a:txBody>
                  <a:tcPr marL="0" marR="0" anchor="ct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898956" rtl="0" eaLnBrk="1" fontAlgn="auto" latinLnBrk="0" hangingPunct="1">
                        <a:lnSpc>
                          <a:spcPct val="100000"/>
                        </a:lnSpc>
                        <a:spcBef>
                          <a:spcPts val="0"/>
                        </a:spcBef>
                        <a:spcAft>
                          <a:spcPts val="0"/>
                        </a:spcAft>
                        <a:buClrTx/>
                        <a:buSzTx/>
                        <a:buFontTx/>
                        <a:buNone/>
                        <a:tabLst/>
                        <a:defRPr/>
                      </a:pPr>
                      <a:r>
                        <a:rPr lang="en-GB" sz="1200">
                          <a:solidFill>
                            <a:srgbClr val="000000"/>
                          </a:solidFill>
                          <a:latin typeface="Arial"/>
                        </a:rPr>
                        <a:t>In-house model based on IBM Tool assuming an optimal threshold of 75 Churn Score.</a:t>
                      </a:r>
                      <a:endParaRPr kumimoji="0" lang="en-GB" sz="1200" b="0" i="0" u="none" strike="noStrike" kern="1200" cap="none" spc="0" normalizeH="0" baseline="0" noProof="0">
                        <a:ln>
                          <a:noFill/>
                        </a:ln>
                        <a:solidFill>
                          <a:srgbClr val="000000"/>
                        </a:solidFill>
                        <a:effectLst/>
                        <a:uLnTx/>
                        <a:uFillTx/>
                        <a:latin typeface="Arial"/>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Logistic Regression </a:t>
                      </a:r>
                      <a:br>
                        <a:rPr kumimoji="0" lang="en-GB" sz="1200" b="0" i="0" u="none" strike="noStrike" kern="1200" cap="none" spc="0" normalizeH="0" baseline="0" noProof="0">
                          <a:ln>
                            <a:noFill/>
                          </a:ln>
                          <a:solidFill>
                            <a:srgbClr val="000000"/>
                          </a:solidFill>
                          <a:effectLst/>
                          <a:uLnTx/>
                          <a:uFillTx/>
                          <a:latin typeface="Arial"/>
                          <a:ea typeface="+mn-ea"/>
                          <a:cs typeface="+mn-cs"/>
                        </a:rPr>
                      </a:br>
                      <a:r>
                        <a:rPr kumimoji="0" lang="en-GB" sz="1200" b="1" i="0" u="none" strike="noStrike" kern="1200" cap="none" spc="0" normalizeH="0" baseline="0" noProof="0">
                          <a:ln>
                            <a:noFill/>
                          </a:ln>
                          <a:solidFill>
                            <a:srgbClr val="000000"/>
                          </a:solidFill>
                          <a:effectLst/>
                          <a:uLnTx/>
                          <a:uFillTx/>
                          <a:latin typeface="Arial"/>
                          <a:ea typeface="+mn-ea"/>
                          <a:cs typeface="+mn-cs"/>
                        </a:rPr>
                        <a:t>with </a:t>
                      </a:r>
                      <a:br>
                        <a:rPr kumimoji="0" lang="en-GB" sz="1200" b="1" i="0" u="none" strike="noStrike" kern="1200" cap="none" spc="0" normalizeH="0" baseline="0" noProof="0">
                          <a:ln>
                            <a:noFill/>
                          </a:ln>
                          <a:solidFill>
                            <a:srgbClr val="000000"/>
                          </a:solidFill>
                          <a:effectLst/>
                          <a:uLnTx/>
                          <a:uFillTx/>
                          <a:latin typeface="Arial"/>
                          <a:ea typeface="+mn-ea"/>
                          <a:cs typeface="+mn-cs"/>
                        </a:rPr>
                      </a:br>
                      <a:r>
                        <a:rPr kumimoji="0" lang="en-GB" sz="1200" b="1" i="0" u="none" strike="noStrike" kern="1200" cap="none" spc="0" normalizeH="0" baseline="0" noProof="0">
                          <a:ln>
                            <a:noFill/>
                          </a:ln>
                          <a:solidFill>
                            <a:srgbClr val="000000"/>
                          </a:solidFill>
                          <a:effectLst/>
                          <a:uLnTx/>
                          <a:uFillTx/>
                          <a:latin typeface="Arial"/>
                          <a:ea typeface="+mn-ea"/>
                          <a:cs typeface="+mn-cs"/>
                        </a:rPr>
                        <a:t>Satisfaction Score</a:t>
                      </a:r>
                      <a:r>
                        <a:rPr kumimoji="0" lang="en-GB" sz="1200" b="0" i="0" u="none" strike="noStrike" kern="1200" cap="none" spc="0" normalizeH="0" baseline="0" noProof="0">
                          <a:ln>
                            <a:noFill/>
                          </a:ln>
                          <a:solidFill>
                            <a:srgbClr val="000000"/>
                          </a:solidFill>
                          <a:effectLst/>
                          <a:uLnTx/>
                          <a:uFillTx/>
                          <a:latin typeface="+mn-lt"/>
                          <a:ea typeface="+mn-ea"/>
                          <a:cs typeface="+mn-cs"/>
                        </a:rPr>
                        <a:t>.</a:t>
                      </a:r>
                      <a:endParaRPr kumimoji="0" lang="en-GB" sz="1200" b="0" i="0" u="none" strike="noStrike" kern="1200" cap="none" spc="0" normalizeH="0" baseline="0" noProof="0">
                        <a:ln>
                          <a:noFill/>
                        </a:ln>
                        <a:solidFill>
                          <a:srgbClr val="000000"/>
                        </a:solidFill>
                        <a:effectLst/>
                        <a:uLnTx/>
                        <a:uFillTx/>
                        <a:latin typeface="Arial"/>
                        <a:ea typeface="+mn-ea"/>
                        <a:cs typeface="+mn-cs"/>
                      </a:endParaRPr>
                    </a:p>
                  </a:txBody>
                  <a:tcPr marL="63500" marR="63500" marT="63500" marB="635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sz="1200">
                          <a:solidFill>
                            <a:srgbClr val="000000"/>
                          </a:solidFill>
                          <a:latin typeface="Arial"/>
                        </a:rPr>
                        <a:t>Logistic Regression </a:t>
                      </a:r>
                      <a:r>
                        <a:rPr lang="en-GB" sz="1200" b="1">
                          <a:solidFill>
                            <a:srgbClr val="000000"/>
                          </a:solidFill>
                          <a:latin typeface="Arial"/>
                        </a:rPr>
                        <a:t>without Satisfaction Score</a:t>
                      </a:r>
                      <a:r>
                        <a:rPr kumimoji="0" lang="en-GB" sz="1200" b="1" i="0" u="none" strike="noStrike" kern="1200" cap="none" spc="0" normalizeH="0" baseline="0">
                          <a:ln>
                            <a:noFill/>
                          </a:ln>
                          <a:solidFill>
                            <a:srgbClr val="000000"/>
                          </a:solidFill>
                          <a:effectLst/>
                          <a:uLnTx/>
                          <a:uFillTx/>
                          <a:latin typeface="+mn-lt"/>
                          <a:ea typeface="+mn-ea"/>
                          <a:cs typeface="+mn-cs"/>
                        </a:rPr>
                        <a:t>.</a:t>
                      </a:r>
                      <a:endParaRPr kumimoji="0" lang="en-GB" sz="1200" b="1" i="0" u="none" strike="noStrike" kern="1200" cap="none" spc="0" normalizeH="0" baseline="0" noProof="0">
                        <a:ln>
                          <a:noFill/>
                        </a:ln>
                        <a:solidFill>
                          <a:srgbClr val="000000"/>
                        </a:solidFill>
                        <a:effectLst/>
                        <a:uLnTx/>
                        <a:uFillTx/>
                        <a:latin typeface="Arial"/>
                        <a:ea typeface="+mn-ea"/>
                        <a:cs typeface="+mn-cs"/>
                      </a:endParaRPr>
                    </a:p>
                  </a:txBody>
                  <a:tcPr marL="63500" marR="63500" marT="63500" marB="635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17598534"/>
                  </a:ext>
                </a:extLst>
              </a:tr>
              <a:tr h="1524000">
                <a:tc>
                  <a:txBody>
                    <a:bodyPr/>
                    <a:lstStyle/>
                    <a:p>
                      <a:pPr algn="ctr" rtl="0"/>
                      <a:r>
                        <a:rPr lang="en-GB" sz="1000" b="1" kern="1200">
                          <a:solidFill>
                            <a:schemeClr val="tx1"/>
                          </a:solidFill>
                          <a:latin typeface="Arial" panose="020B0604020202020204" pitchFamily="34" charset="0"/>
                          <a:ea typeface="+mn-ea"/>
                          <a:cs typeface="Arial" panose="020B0604020202020204" pitchFamily="34" charset="0"/>
                        </a:rPr>
                        <a:t>Performance </a:t>
                      </a:r>
                    </a:p>
                    <a:p>
                      <a:pPr algn="ctr" rtl="0"/>
                      <a:r>
                        <a:rPr lang="en-GB" sz="1000" b="1" kern="1200">
                          <a:solidFill>
                            <a:schemeClr val="tx1"/>
                          </a:solidFill>
                          <a:latin typeface="Arial" panose="020B0604020202020204" pitchFamily="34" charset="0"/>
                          <a:ea typeface="+mn-ea"/>
                          <a:cs typeface="Arial" panose="020B0604020202020204" pitchFamily="34" charset="0"/>
                        </a:rPr>
                        <a:t>Metrics</a:t>
                      </a:r>
                    </a:p>
                  </a:txBody>
                  <a:tcPr marL="0" marR="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89895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F1 Score </a:t>
                      </a:r>
                      <a:r>
                        <a:rPr kumimoji="0" lang="en-GB" sz="2000" b="1" i="0" u="none" strike="noStrike" kern="1200" cap="none" spc="0" normalizeH="0" baseline="0" noProof="0">
                          <a:ln>
                            <a:noFill/>
                          </a:ln>
                          <a:solidFill>
                            <a:srgbClr val="91A420"/>
                          </a:solidFill>
                          <a:effectLst/>
                          <a:uLnTx/>
                          <a:uFillTx/>
                          <a:latin typeface="Arial" panose="020B0604020202020204" pitchFamily="34" charset="0"/>
                          <a:ea typeface="+mn-ea"/>
                          <a:cs typeface="Arial" panose="020B0604020202020204" pitchFamily="34" charset="0"/>
                        </a:rPr>
                        <a:t>0.752</a:t>
                      </a:r>
                      <a:endParaRPr kumimoji="0" lang="en-GB" sz="1200" b="1" i="0" u="none" strike="noStrike" kern="1200" cap="none" spc="0" normalizeH="0" baseline="0" noProof="0">
                        <a:ln>
                          <a:noFill/>
                        </a:ln>
                        <a:solidFill>
                          <a:srgbClr val="91A420"/>
                        </a:solidFill>
                        <a:effectLst/>
                        <a:uLnTx/>
                        <a:uFillTx/>
                        <a:latin typeface="Arial" panose="020B0604020202020204" pitchFamily="34" charset="0"/>
                        <a:ea typeface="+mn-ea"/>
                        <a:cs typeface="Arial" panose="020B06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898798" rtl="0" eaLnBrk="1" fontAlgn="auto" latinLnBrk="0" hangingPunct="1">
                        <a:lnSpc>
                          <a:spcPct val="9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F1 Score </a:t>
                      </a:r>
                      <a:r>
                        <a:rPr kumimoji="0" lang="en-GB" sz="2000" b="1" i="0" u="none" strike="noStrike" kern="1200" cap="none" spc="0" normalizeH="0" baseline="0" noProof="0">
                          <a:ln>
                            <a:noFill/>
                          </a:ln>
                          <a:solidFill>
                            <a:srgbClr val="91A420"/>
                          </a:solidFill>
                          <a:effectLst/>
                          <a:uLnTx/>
                          <a:uFillTx/>
                          <a:latin typeface="Arial" panose="020B0604020202020204" pitchFamily="34" charset="0"/>
                          <a:ea typeface="+mn-ea"/>
                          <a:cs typeface="Arial" panose="020B0604020202020204" pitchFamily="34" charset="0"/>
                        </a:rPr>
                        <a:t>0.921</a:t>
                      </a:r>
                      <a:endParaRPr kumimoji="0" lang="en-GB" sz="1200" b="1" i="0" u="none" strike="noStrike" kern="1200" cap="none" spc="0" normalizeH="0" baseline="0" noProof="0">
                        <a:ln>
                          <a:noFill/>
                        </a:ln>
                        <a:solidFill>
                          <a:srgbClr val="91A420"/>
                        </a:solidFill>
                        <a:effectLst/>
                        <a:uLnTx/>
                        <a:uFillTx/>
                        <a:latin typeface="Arial" panose="020B0604020202020204" pitchFamily="34" charset="0"/>
                        <a:ea typeface="+mn-ea"/>
                        <a:cs typeface="Arial" panose="020B06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F1 Score </a:t>
                      </a:r>
                      <a:r>
                        <a:rPr kumimoji="0" lang="en-GB" sz="2000" b="1" i="0" u="none" strike="noStrike" kern="1200" cap="none" spc="0" normalizeH="0" baseline="0" noProof="0">
                          <a:ln>
                            <a:noFill/>
                          </a:ln>
                          <a:solidFill>
                            <a:srgbClr val="91A420"/>
                          </a:solidFill>
                          <a:effectLst/>
                          <a:uLnTx/>
                          <a:uFillTx/>
                          <a:latin typeface="Arial" panose="020B0604020202020204" pitchFamily="34" charset="0"/>
                          <a:ea typeface="+mn-ea"/>
                          <a:cs typeface="Arial" panose="020B0604020202020204" pitchFamily="34" charset="0"/>
                        </a:rPr>
                        <a:t>0.678</a:t>
                      </a:r>
                      <a:endParaRPr kumimoji="0" lang="en-GB" sz="1200" b="1" i="0" u="none" strike="noStrike" kern="1200" cap="none" spc="0" normalizeH="0" baseline="0" noProof="0">
                        <a:ln>
                          <a:noFill/>
                        </a:ln>
                        <a:solidFill>
                          <a:srgbClr val="91A420"/>
                        </a:solidFill>
                        <a:effectLst/>
                        <a:uLnTx/>
                        <a:uFillTx/>
                        <a:latin typeface="Arial" panose="020B0604020202020204" pitchFamily="34" charset="0"/>
                        <a:ea typeface="+mn-ea"/>
                        <a:cs typeface="Arial" panose="020B06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7546425"/>
                  </a:ext>
                </a:extLst>
              </a:tr>
              <a:tr h="646462">
                <a:tc>
                  <a:txBody>
                    <a:bodyPr/>
                    <a:lstStyle/>
                    <a:p>
                      <a:pPr algn="ctr" rtl="0"/>
                      <a:r>
                        <a:rPr lang="en-GB" sz="1000" b="1" kern="1200">
                          <a:solidFill>
                            <a:schemeClr val="tx1"/>
                          </a:solidFill>
                          <a:latin typeface="Arial" panose="020B0604020202020204" pitchFamily="34" charset="0"/>
                          <a:ea typeface="+mn-ea"/>
                          <a:cs typeface="Arial" panose="020B0604020202020204" pitchFamily="34" charset="0"/>
                        </a:rPr>
                        <a:t>Pros</a:t>
                      </a:r>
                    </a:p>
                  </a:txBody>
                  <a:tcPr marL="0" marR="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85000"/>
                      </a:schemeClr>
                    </a:solidFill>
                  </a:tcPr>
                </a:tc>
                <a:tc>
                  <a:txBody>
                    <a:bodyPr/>
                    <a:lstStyle/>
                    <a:p>
                      <a:pPr marL="171450" marR="0" lvl="0" indent="-171450" algn="l" defTabSz="89882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200">
                          <a:solidFill>
                            <a:srgbClr val="000000"/>
                          </a:solidFill>
                          <a:latin typeface="Arial"/>
                        </a:rPr>
                        <a:t>Already Implemented</a:t>
                      </a:r>
                    </a:p>
                    <a:p>
                      <a:pPr marL="171450" marR="0" lvl="0" indent="-171450" algn="l" defTabSz="89882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Better Performance than LR</a:t>
                      </a:r>
                      <a:endParaRPr lang="en-GB" sz="1200">
                        <a:latin typeface="+mn-lt"/>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rgbClr val="000000"/>
                          </a:solidFill>
                          <a:latin typeface="Arial"/>
                        </a:rPr>
                        <a:t>Best Performing Model</a:t>
                      </a: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Low computation cost</a:t>
                      </a:r>
                    </a:p>
                  </a:txBody>
                  <a:tcPr marL="36000" marR="36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High interpretability</a:t>
                      </a:r>
                    </a:p>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Low computation cost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89653066"/>
                  </a:ext>
                </a:extLst>
              </a:tr>
              <a:tr h="775754">
                <a:tc>
                  <a:txBody>
                    <a:bodyPr/>
                    <a:lstStyle/>
                    <a:p>
                      <a:pPr algn="ctr" rtl="0"/>
                      <a:r>
                        <a:rPr lang="en-GB" sz="1000" b="1" kern="1200">
                          <a:solidFill>
                            <a:schemeClr val="tx1"/>
                          </a:solidFill>
                          <a:latin typeface="Arial" panose="020B0604020202020204" pitchFamily="34" charset="0"/>
                          <a:ea typeface="+mn-ea"/>
                          <a:cs typeface="Arial" panose="020B0604020202020204" pitchFamily="34" charset="0"/>
                        </a:rPr>
                        <a:t>Cons</a:t>
                      </a:r>
                    </a:p>
                  </a:txBody>
                  <a:tcPr marL="0" marR="0" anchor="ct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No interpretability with </a:t>
                      </a:r>
                      <a:br>
                        <a:rPr kumimoji="0" lang="en-GB" sz="1200" b="0" i="0" u="none" strike="noStrike" kern="1200" cap="none" spc="0" normalizeH="0" baseline="0" noProof="0">
                          <a:ln>
                            <a:noFill/>
                          </a:ln>
                          <a:solidFill>
                            <a:srgbClr val="000000"/>
                          </a:solidFill>
                          <a:effectLst/>
                          <a:uLnTx/>
                          <a:uFillTx/>
                          <a:latin typeface="Arial"/>
                          <a:ea typeface="+mn-ea"/>
                          <a:cs typeface="+mn-cs"/>
                        </a:rPr>
                      </a:br>
                      <a:r>
                        <a:rPr kumimoji="0" lang="en-GB" sz="1200" b="0" i="0" u="none" strike="noStrike" kern="1200" cap="none" spc="0" normalizeH="0" baseline="0" noProof="0">
                          <a:ln>
                            <a:noFill/>
                          </a:ln>
                          <a:solidFill>
                            <a:srgbClr val="000000"/>
                          </a:solidFill>
                          <a:effectLst/>
                          <a:uLnTx/>
                          <a:uFillTx/>
                          <a:latin typeface="Arial"/>
                          <a:ea typeface="+mn-ea"/>
                          <a:cs typeface="+mn-cs"/>
                        </a:rPr>
                        <a:t>current information</a:t>
                      </a:r>
                    </a:p>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1" i="0" u="none" strike="noStrike" kern="1200" cap="none" spc="0" normalizeH="0" baseline="0" noProof="0">
                        <a:ln>
                          <a:noFill/>
                        </a:ln>
                        <a:solidFill>
                          <a:srgbClr val="000000"/>
                        </a:solidFill>
                        <a:effectLst/>
                        <a:uLnTx/>
                        <a:uFillTx/>
                        <a:latin typeface="+mn-lt"/>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High costs of maintaining Satisfaction Score</a:t>
                      </a:r>
                    </a:p>
                  </a:txBody>
                  <a:tcPr marL="72000" marR="72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8989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Lower Performance than IBM Churn Score</a:t>
                      </a:r>
                    </a:p>
                  </a:txBody>
                  <a:tcPr marL="36000" marR="36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67652032"/>
                  </a:ext>
                </a:extLst>
              </a:tr>
            </a:tbl>
          </a:graphicData>
        </a:graphic>
      </p:graphicFrame>
      <p:pic>
        <p:nvPicPr>
          <p:cNvPr id="39" name="Picture 38" descr="A screenshot of a graph&#10;&#10;Description automatically generated">
            <a:extLst>
              <a:ext uri="{FF2B5EF4-FFF2-40B4-BE49-F238E27FC236}">
                <a16:creationId xmlns:a16="http://schemas.microsoft.com/office/drawing/2014/main" id="{F58CFBB7-F340-D998-DFB1-196F2CE61FA7}"/>
              </a:ext>
            </a:extLst>
          </p:cNvPr>
          <p:cNvPicPr>
            <a:picLocks noChangeAspect="1"/>
          </p:cNvPicPr>
          <p:nvPr/>
        </p:nvPicPr>
        <p:blipFill>
          <a:blip r:embed="rId9"/>
          <a:stretch>
            <a:fillRect/>
          </a:stretch>
        </p:blipFill>
        <p:spPr>
          <a:xfrm>
            <a:off x="4265008" y="7081181"/>
            <a:ext cx="3661984" cy="1657309"/>
          </a:xfrm>
          <a:prstGeom prst="rect">
            <a:avLst/>
          </a:prstGeom>
          <a:solidFill>
            <a:schemeClr val="bg1"/>
          </a:solidFill>
        </p:spPr>
      </p:pic>
      <p:sp>
        <p:nvSpPr>
          <p:cNvPr id="40" name="Rectangle 39">
            <a:extLst>
              <a:ext uri="{FF2B5EF4-FFF2-40B4-BE49-F238E27FC236}">
                <a16:creationId xmlns:a16="http://schemas.microsoft.com/office/drawing/2014/main" id="{25B678BE-D92B-DBD6-5757-5A3558AD4548}"/>
              </a:ext>
            </a:extLst>
          </p:cNvPr>
          <p:cNvSpPr/>
          <p:nvPr/>
        </p:nvSpPr>
        <p:spPr>
          <a:xfrm>
            <a:off x="12474312" y="2541489"/>
            <a:ext cx="3052306" cy="25337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Features relevance for predicting churn – churn drivers!</a:t>
            </a:r>
          </a:p>
          <a:p>
            <a:pPr algn="ctr"/>
            <a:endParaRPr lang="en-GB" sz="1200">
              <a:solidFill>
                <a:schemeClr val="tx1"/>
              </a:solidFill>
            </a:endParaRPr>
          </a:p>
          <a:p>
            <a:pPr algn="ctr"/>
            <a:r>
              <a:rPr lang="en-GB" sz="1200" b="1" i="0">
                <a:solidFill>
                  <a:schemeClr val="tx1"/>
                </a:solidFill>
                <a:effectLst/>
                <a:highlight>
                  <a:srgbClr val="B0C727"/>
                </a:highlight>
                <a:latin typeface="Söhne"/>
              </a:rPr>
              <a:t>Features Importance </a:t>
            </a:r>
            <a:r>
              <a:rPr lang="en-GB" sz="1200" b="1" i="0">
                <a:solidFill>
                  <a:schemeClr val="tx1"/>
                </a:solidFill>
                <a:effectLst/>
                <a:latin typeface="Söhne"/>
              </a:rPr>
              <a:t>- </a:t>
            </a:r>
            <a:r>
              <a:rPr lang="en-GB" sz="1200" b="0" i="0">
                <a:solidFill>
                  <a:schemeClr val="tx1"/>
                </a:solidFill>
                <a:effectLst/>
                <a:latin typeface="Söhne"/>
              </a:rPr>
              <a:t>Discuss the key features that the model identified as significant for predicting churn. Explain how these features contribute to the prediction. Use visuals, such as feature importance plots, to make it more accessible.</a:t>
            </a:r>
            <a:endParaRPr lang="en-GB" sz="1200">
              <a:solidFill>
                <a:schemeClr val="tx1"/>
              </a:solidFill>
            </a:endParaRP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FDBDC702-756B-699E-5833-D4161EA6B100}"/>
              </a:ext>
            </a:extLst>
          </p:cNvPr>
          <p:cNvPicPr>
            <a:picLocks noChangeAspect="1"/>
          </p:cNvPicPr>
          <p:nvPr/>
        </p:nvPicPr>
        <p:blipFill>
          <a:blip r:embed="rId10"/>
          <a:stretch>
            <a:fillRect/>
          </a:stretch>
        </p:blipFill>
        <p:spPr>
          <a:xfrm>
            <a:off x="504892" y="2564754"/>
            <a:ext cx="176320" cy="176320"/>
          </a:xfrm>
          <a:prstGeom prst="rect">
            <a:avLst/>
          </a:prstGeom>
        </p:spPr>
      </p:pic>
      <p:grpSp>
        <p:nvGrpSpPr>
          <p:cNvPr id="263" name="Group 262">
            <a:extLst>
              <a:ext uri="{FF2B5EF4-FFF2-40B4-BE49-F238E27FC236}">
                <a16:creationId xmlns:a16="http://schemas.microsoft.com/office/drawing/2014/main" id="{CA3F5021-42AF-2E73-91DA-C4C254230200}"/>
              </a:ext>
            </a:extLst>
          </p:cNvPr>
          <p:cNvGrpSpPr/>
          <p:nvPr/>
        </p:nvGrpSpPr>
        <p:grpSpPr>
          <a:xfrm>
            <a:off x="1409482" y="3722521"/>
            <a:ext cx="1887272" cy="727501"/>
            <a:chOff x="1409482" y="3527782"/>
            <a:chExt cx="1887272" cy="727501"/>
          </a:xfrm>
        </p:grpSpPr>
        <p:grpSp>
          <p:nvGrpSpPr>
            <p:cNvPr id="55" name="Group 54">
              <a:extLst>
                <a:ext uri="{FF2B5EF4-FFF2-40B4-BE49-F238E27FC236}">
                  <a16:creationId xmlns:a16="http://schemas.microsoft.com/office/drawing/2014/main" id="{7FE04568-5BF9-8F76-B232-87537D89AC39}"/>
                </a:ext>
              </a:extLst>
            </p:cNvPr>
            <p:cNvGrpSpPr/>
            <p:nvPr/>
          </p:nvGrpSpPr>
          <p:grpSpPr>
            <a:xfrm>
              <a:off x="1533091" y="3605143"/>
              <a:ext cx="1763663" cy="605691"/>
              <a:chOff x="1533091" y="3639011"/>
              <a:chExt cx="1763663" cy="605691"/>
            </a:xfrm>
          </p:grpSpPr>
          <p:grpSp>
            <p:nvGrpSpPr>
              <p:cNvPr id="46" name="Group 45">
                <a:extLst>
                  <a:ext uri="{FF2B5EF4-FFF2-40B4-BE49-F238E27FC236}">
                    <a16:creationId xmlns:a16="http://schemas.microsoft.com/office/drawing/2014/main" id="{E40F7699-184A-E540-5431-4E114D3D56C0}"/>
                  </a:ext>
                </a:extLst>
              </p:cNvPr>
              <p:cNvGrpSpPr/>
              <p:nvPr/>
            </p:nvGrpSpPr>
            <p:grpSpPr>
              <a:xfrm>
                <a:off x="1716296" y="3639011"/>
                <a:ext cx="1580458" cy="444328"/>
                <a:chOff x="1518670" y="3664633"/>
                <a:chExt cx="1780521" cy="444328"/>
              </a:xfrm>
            </p:grpSpPr>
            <p:sp>
              <p:nvSpPr>
                <p:cNvPr id="41" name="Rectangle 40">
                  <a:extLst>
                    <a:ext uri="{FF2B5EF4-FFF2-40B4-BE49-F238E27FC236}">
                      <a16:creationId xmlns:a16="http://schemas.microsoft.com/office/drawing/2014/main" id="{89C2E63C-2A6A-A60C-DD9C-54958A2F4CA3}"/>
                    </a:ext>
                  </a:extLst>
                </p:cNvPr>
                <p:cNvSpPr/>
                <p:nvPr/>
              </p:nvSpPr>
              <p:spPr>
                <a:xfrm>
                  <a:off x="1518670" y="3664633"/>
                  <a:ext cx="865621" cy="19475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rgbClr val="616161"/>
                      </a:solidFill>
                      <a:latin typeface="Arial" panose="020B0604020202020204" pitchFamily="34" charset="0"/>
                      <a:cs typeface="Arial" panose="020B0604020202020204" pitchFamily="34" charset="0"/>
                    </a:rPr>
                    <a:t>932</a:t>
                  </a:r>
                </a:p>
              </p:txBody>
            </p:sp>
            <p:sp>
              <p:nvSpPr>
                <p:cNvPr id="42" name="Rectangle 41">
                  <a:extLst>
                    <a:ext uri="{FF2B5EF4-FFF2-40B4-BE49-F238E27FC236}">
                      <a16:creationId xmlns:a16="http://schemas.microsoft.com/office/drawing/2014/main" id="{EDDBAB63-1366-6BEE-7B47-6CCF6EBA1194}"/>
                    </a:ext>
                  </a:extLst>
                </p:cNvPr>
                <p:cNvSpPr/>
                <p:nvPr/>
              </p:nvSpPr>
              <p:spPr>
                <a:xfrm>
                  <a:off x="2433570" y="3664633"/>
                  <a:ext cx="865621" cy="194752"/>
                </a:xfrm>
                <a:prstGeom prst="rect">
                  <a:avLst/>
                </a:prstGeom>
                <a:solidFill>
                  <a:srgbClr val="6161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Arial" panose="020B0604020202020204" pitchFamily="34" charset="0"/>
                      <a:cs typeface="Arial" panose="020B0604020202020204" pitchFamily="34" charset="0"/>
                    </a:rPr>
                    <a:t>103</a:t>
                  </a:r>
                </a:p>
              </p:txBody>
            </p:sp>
            <p:sp>
              <p:nvSpPr>
                <p:cNvPr id="43" name="Rectangle 42">
                  <a:extLst>
                    <a:ext uri="{FF2B5EF4-FFF2-40B4-BE49-F238E27FC236}">
                      <a16:creationId xmlns:a16="http://schemas.microsoft.com/office/drawing/2014/main" id="{5D1B5DAF-4007-BACE-A4E9-CEDCFE3D1E2F}"/>
                    </a:ext>
                  </a:extLst>
                </p:cNvPr>
                <p:cNvSpPr/>
                <p:nvPr/>
              </p:nvSpPr>
              <p:spPr>
                <a:xfrm>
                  <a:off x="1518670" y="3914209"/>
                  <a:ext cx="865621" cy="194752"/>
                </a:xfrm>
                <a:prstGeom prst="rect">
                  <a:avLst/>
                </a:prstGeom>
                <a:solidFill>
                  <a:srgbClr val="6161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Arial" panose="020B0604020202020204" pitchFamily="34" charset="0"/>
                      <a:cs typeface="Arial" panose="020B0604020202020204" pitchFamily="34" charset="0"/>
                    </a:rPr>
                    <a:t>86</a:t>
                  </a:r>
                </a:p>
              </p:txBody>
            </p:sp>
            <p:sp>
              <p:nvSpPr>
                <p:cNvPr id="44" name="Rectangle 43">
                  <a:extLst>
                    <a:ext uri="{FF2B5EF4-FFF2-40B4-BE49-F238E27FC236}">
                      <a16:creationId xmlns:a16="http://schemas.microsoft.com/office/drawing/2014/main" id="{1B2767FD-AEEE-CA0B-ED04-D0B931D79A11}"/>
                    </a:ext>
                  </a:extLst>
                </p:cNvPr>
                <p:cNvSpPr/>
                <p:nvPr/>
              </p:nvSpPr>
              <p:spPr>
                <a:xfrm>
                  <a:off x="2433570" y="3914209"/>
                  <a:ext cx="865621" cy="19475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rgbClr val="616161"/>
                      </a:solidFill>
                      <a:latin typeface="Arial" panose="020B0604020202020204" pitchFamily="34" charset="0"/>
                      <a:cs typeface="Arial" panose="020B0604020202020204" pitchFamily="34" charset="0"/>
                    </a:rPr>
                    <a:t>288</a:t>
                  </a:r>
                </a:p>
              </p:txBody>
            </p:sp>
          </p:grpSp>
          <p:grpSp>
            <p:nvGrpSpPr>
              <p:cNvPr id="47" name="Group 46">
                <a:extLst>
                  <a:ext uri="{FF2B5EF4-FFF2-40B4-BE49-F238E27FC236}">
                    <a16:creationId xmlns:a16="http://schemas.microsoft.com/office/drawing/2014/main" id="{4B326CCC-7189-8EC7-DCA2-6CC9C664EF62}"/>
                  </a:ext>
                </a:extLst>
              </p:cNvPr>
              <p:cNvGrpSpPr/>
              <p:nvPr/>
            </p:nvGrpSpPr>
            <p:grpSpPr>
              <a:xfrm>
                <a:off x="1533091" y="3647478"/>
                <a:ext cx="197328" cy="444328"/>
                <a:chOff x="1518670" y="3664633"/>
                <a:chExt cx="865621" cy="444328"/>
              </a:xfrm>
              <a:noFill/>
            </p:grpSpPr>
            <p:sp>
              <p:nvSpPr>
                <p:cNvPr id="48" name="Rectangle 47">
                  <a:extLst>
                    <a:ext uri="{FF2B5EF4-FFF2-40B4-BE49-F238E27FC236}">
                      <a16:creationId xmlns:a16="http://schemas.microsoft.com/office/drawing/2014/main" id="{D5ED1ABC-DAE2-3805-6D07-628AA0916E62}"/>
                    </a:ext>
                  </a:extLst>
                </p:cNvPr>
                <p:cNvSpPr/>
                <p:nvPr/>
              </p:nvSpPr>
              <p:spPr>
                <a:xfrm>
                  <a:off x="1518670" y="3664633"/>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0</a:t>
                  </a:r>
                </a:p>
              </p:txBody>
            </p:sp>
            <p:sp>
              <p:nvSpPr>
                <p:cNvPr id="50" name="Rectangle 49">
                  <a:extLst>
                    <a:ext uri="{FF2B5EF4-FFF2-40B4-BE49-F238E27FC236}">
                      <a16:creationId xmlns:a16="http://schemas.microsoft.com/office/drawing/2014/main" id="{A84B37BA-EEE0-8B55-19D0-F7B6F6B4DEB7}"/>
                    </a:ext>
                  </a:extLst>
                </p:cNvPr>
                <p:cNvSpPr/>
                <p:nvPr/>
              </p:nvSpPr>
              <p:spPr>
                <a:xfrm>
                  <a:off x="1518670" y="3914209"/>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1</a:t>
                  </a:r>
                </a:p>
              </p:txBody>
            </p:sp>
          </p:grpSp>
          <p:grpSp>
            <p:nvGrpSpPr>
              <p:cNvPr id="52" name="Group 51">
                <a:extLst>
                  <a:ext uri="{FF2B5EF4-FFF2-40B4-BE49-F238E27FC236}">
                    <a16:creationId xmlns:a16="http://schemas.microsoft.com/office/drawing/2014/main" id="{692CEC82-5203-0EA4-CD39-EBAB11B0987E}"/>
                  </a:ext>
                </a:extLst>
              </p:cNvPr>
              <p:cNvGrpSpPr/>
              <p:nvPr/>
            </p:nvGrpSpPr>
            <p:grpSpPr>
              <a:xfrm>
                <a:off x="2024254" y="4048623"/>
                <a:ext cx="1020131" cy="196079"/>
                <a:chOff x="539279" y="3657925"/>
                <a:chExt cx="4475022" cy="196079"/>
              </a:xfrm>
              <a:noFill/>
            </p:grpSpPr>
            <p:sp>
              <p:nvSpPr>
                <p:cNvPr id="53" name="Rectangle 52">
                  <a:extLst>
                    <a:ext uri="{FF2B5EF4-FFF2-40B4-BE49-F238E27FC236}">
                      <a16:creationId xmlns:a16="http://schemas.microsoft.com/office/drawing/2014/main" id="{A86F0C8E-8700-FE4C-B950-53AAD4FA93F5}"/>
                    </a:ext>
                  </a:extLst>
                </p:cNvPr>
                <p:cNvSpPr/>
                <p:nvPr/>
              </p:nvSpPr>
              <p:spPr>
                <a:xfrm>
                  <a:off x="539279" y="3657925"/>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0</a:t>
                  </a:r>
                </a:p>
              </p:txBody>
            </p:sp>
            <p:sp>
              <p:nvSpPr>
                <p:cNvPr id="54" name="Rectangle 53">
                  <a:extLst>
                    <a:ext uri="{FF2B5EF4-FFF2-40B4-BE49-F238E27FC236}">
                      <a16:creationId xmlns:a16="http://schemas.microsoft.com/office/drawing/2014/main" id="{BD4A6A2B-9D0F-6B12-7C2D-88E4A5FDB9BF}"/>
                    </a:ext>
                  </a:extLst>
                </p:cNvPr>
                <p:cNvSpPr/>
                <p:nvPr/>
              </p:nvSpPr>
              <p:spPr>
                <a:xfrm>
                  <a:off x="3755968" y="3659252"/>
                  <a:ext cx="1258333"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1</a:t>
                  </a:r>
                </a:p>
              </p:txBody>
            </p:sp>
          </p:grpSp>
        </p:grpSp>
        <p:sp>
          <p:nvSpPr>
            <p:cNvPr id="56" name="Rectangle 55">
              <a:extLst>
                <a:ext uri="{FF2B5EF4-FFF2-40B4-BE49-F238E27FC236}">
                  <a16:creationId xmlns:a16="http://schemas.microsoft.com/office/drawing/2014/main" id="{5EC8AA1D-7A62-894E-93AC-ADFBA9A963AB}"/>
                </a:ext>
              </a:extLst>
            </p:cNvPr>
            <p:cNvSpPr/>
            <p:nvPr/>
          </p:nvSpPr>
          <p:spPr>
            <a:xfrm>
              <a:off x="2024254" y="4129123"/>
              <a:ext cx="949648" cy="126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tx1"/>
                  </a:solidFill>
                  <a:latin typeface="Arial" panose="020B0604020202020204" pitchFamily="34" charset="0"/>
                  <a:cs typeface="Arial" panose="020B0604020202020204" pitchFamily="34" charset="0"/>
                </a:rPr>
                <a:t>Predicted</a:t>
              </a:r>
            </a:p>
          </p:txBody>
        </p:sp>
        <p:sp>
          <p:nvSpPr>
            <p:cNvPr id="57" name="Rectangle 56">
              <a:extLst>
                <a:ext uri="{FF2B5EF4-FFF2-40B4-BE49-F238E27FC236}">
                  <a16:creationId xmlns:a16="http://schemas.microsoft.com/office/drawing/2014/main" id="{9D8CAA44-B924-4A9C-1FBF-AB5676369941}"/>
                </a:ext>
              </a:extLst>
            </p:cNvPr>
            <p:cNvSpPr/>
            <p:nvPr/>
          </p:nvSpPr>
          <p:spPr>
            <a:xfrm rot="16200000">
              <a:off x="1144671" y="3792593"/>
              <a:ext cx="637816" cy="1081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tx1"/>
                  </a:solidFill>
                  <a:latin typeface="Arial" panose="020B0604020202020204" pitchFamily="34" charset="0"/>
                  <a:cs typeface="Arial" panose="020B0604020202020204" pitchFamily="34" charset="0"/>
                </a:rPr>
                <a:t>Actual</a:t>
              </a:r>
            </a:p>
          </p:txBody>
        </p:sp>
      </p:grpSp>
      <p:pic>
        <p:nvPicPr>
          <p:cNvPr id="33" name="Picture 32" descr="A black background with a black square&#10;&#10;Description automatically generated with medium confidence">
            <a:extLst>
              <a:ext uri="{FF2B5EF4-FFF2-40B4-BE49-F238E27FC236}">
                <a16:creationId xmlns:a16="http://schemas.microsoft.com/office/drawing/2014/main" id="{5B75FE33-1C52-8141-AB35-D6328A14CD5B}"/>
              </a:ext>
            </a:extLst>
          </p:cNvPr>
          <p:cNvPicPr>
            <a:picLocks noChangeAspect="1"/>
          </p:cNvPicPr>
          <p:nvPr/>
        </p:nvPicPr>
        <p:blipFill>
          <a:blip r:embed="rId11"/>
          <a:stretch>
            <a:fillRect/>
          </a:stretch>
        </p:blipFill>
        <p:spPr>
          <a:xfrm>
            <a:off x="467286" y="3415341"/>
            <a:ext cx="255641" cy="255641"/>
          </a:xfrm>
          <a:prstGeom prst="rect">
            <a:avLst/>
          </a:prstGeom>
        </p:spPr>
      </p:pic>
      <p:grpSp>
        <p:nvGrpSpPr>
          <p:cNvPr id="279" name="Group 278">
            <a:extLst>
              <a:ext uri="{FF2B5EF4-FFF2-40B4-BE49-F238E27FC236}">
                <a16:creationId xmlns:a16="http://schemas.microsoft.com/office/drawing/2014/main" id="{4C26BFFA-8742-120B-5F29-13BB3DA3EC2B}"/>
              </a:ext>
            </a:extLst>
          </p:cNvPr>
          <p:cNvGrpSpPr/>
          <p:nvPr/>
        </p:nvGrpSpPr>
        <p:grpSpPr>
          <a:xfrm>
            <a:off x="3971688" y="3722521"/>
            <a:ext cx="1887272" cy="727501"/>
            <a:chOff x="1409482" y="3527782"/>
            <a:chExt cx="1887272" cy="727501"/>
          </a:xfrm>
        </p:grpSpPr>
        <p:grpSp>
          <p:nvGrpSpPr>
            <p:cNvPr id="280" name="Group 279">
              <a:extLst>
                <a:ext uri="{FF2B5EF4-FFF2-40B4-BE49-F238E27FC236}">
                  <a16:creationId xmlns:a16="http://schemas.microsoft.com/office/drawing/2014/main" id="{1D1CD4FB-198A-4CB8-1F5E-2285220E2FA4}"/>
                </a:ext>
              </a:extLst>
            </p:cNvPr>
            <p:cNvGrpSpPr/>
            <p:nvPr/>
          </p:nvGrpSpPr>
          <p:grpSpPr>
            <a:xfrm>
              <a:off x="1533091" y="3605143"/>
              <a:ext cx="1763663" cy="605691"/>
              <a:chOff x="1533091" y="3639011"/>
              <a:chExt cx="1763663" cy="605691"/>
            </a:xfrm>
          </p:grpSpPr>
          <p:grpSp>
            <p:nvGrpSpPr>
              <p:cNvPr id="283" name="Group 282">
                <a:extLst>
                  <a:ext uri="{FF2B5EF4-FFF2-40B4-BE49-F238E27FC236}">
                    <a16:creationId xmlns:a16="http://schemas.microsoft.com/office/drawing/2014/main" id="{B643802C-1B9D-892A-CC65-ADFF5D8AB4D3}"/>
                  </a:ext>
                </a:extLst>
              </p:cNvPr>
              <p:cNvGrpSpPr/>
              <p:nvPr/>
            </p:nvGrpSpPr>
            <p:grpSpPr>
              <a:xfrm>
                <a:off x="1716296" y="3639011"/>
                <a:ext cx="1580458" cy="444328"/>
                <a:chOff x="1518670" y="3664633"/>
                <a:chExt cx="1780521" cy="444328"/>
              </a:xfrm>
            </p:grpSpPr>
            <p:sp>
              <p:nvSpPr>
                <p:cNvPr id="290" name="Rectangle 289">
                  <a:extLst>
                    <a:ext uri="{FF2B5EF4-FFF2-40B4-BE49-F238E27FC236}">
                      <a16:creationId xmlns:a16="http://schemas.microsoft.com/office/drawing/2014/main" id="{E7E22889-EB05-E616-84CB-174382A0A685}"/>
                    </a:ext>
                  </a:extLst>
                </p:cNvPr>
                <p:cNvSpPr/>
                <p:nvPr/>
              </p:nvSpPr>
              <p:spPr>
                <a:xfrm>
                  <a:off x="1518670" y="3664633"/>
                  <a:ext cx="865621" cy="19475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rgbClr val="616161"/>
                      </a:solidFill>
                      <a:latin typeface="Arial" panose="020B0604020202020204" pitchFamily="34" charset="0"/>
                      <a:cs typeface="Arial" panose="020B0604020202020204" pitchFamily="34" charset="0"/>
                    </a:rPr>
                    <a:t>1017</a:t>
                  </a:r>
                </a:p>
              </p:txBody>
            </p:sp>
            <p:sp>
              <p:nvSpPr>
                <p:cNvPr id="291" name="Rectangle 290">
                  <a:extLst>
                    <a:ext uri="{FF2B5EF4-FFF2-40B4-BE49-F238E27FC236}">
                      <a16:creationId xmlns:a16="http://schemas.microsoft.com/office/drawing/2014/main" id="{FAEA0A30-5B4C-5107-0A11-89E5E3713134}"/>
                    </a:ext>
                  </a:extLst>
                </p:cNvPr>
                <p:cNvSpPr/>
                <p:nvPr/>
              </p:nvSpPr>
              <p:spPr>
                <a:xfrm>
                  <a:off x="2433570" y="3664633"/>
                  <a:ext cx="865621" cy="194752"/>
                </a:xfrm>
                <a:prstGeom prst="rect">
                  <a:avLst/>
                </a:prstGeom>
                <a:solidFill>
                  <a:srgbClr val="6161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Arial" panose="020B0604020202020204" pitchFamily="34" charset="0"/>
                      <a:cs typeface="Arial" panose="020B0604020202020204" pitchFamily="34" charset="0"/>
                    </a:rPr>
                    <a:t>18</a:t>
                  </a:r>
                </a:p>
              </p:txBody>
            </p:sp>
            <p:sp>
              <p:nvSpPr>
                <p:cNvPr id="292" name="Rectangle 291">
                  <a:extLst>
                    <a:ext uri="{FF2B5EF4-FFF2-40B4-BE49-F238E27FC236}">
                      <a16:creationId xmlns:a16="http://schemas.microsoft.com/office/drawing/2014/main" id="{5B90BC76-8098-9F1C-0308-41FD2F2B1B97}"/>
                    </a:ext>
                  </a:extLst>
                </p:cNvPr>
                <p:cNvSpPr/>
                <p:nvPr/>
              </p:nvSpPr>
              <p:spPr>
                <a:xfrm>
                  <a:off x="1518670" y="3914209"/>
                  <a:ext cx="865621" cy="194752"/>
                </a:xfrm>
                <a:prstGeom prst="rect">
                  <a:avLst/>
                </a:prstGeom>
                <a:solidFill>
                  <a:srgbClr val="6161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Arial" panose="020B0604020202020204" pitchFamily="34" charset="0"/>
                      <a:cs typeface="Arial" panose="020B0604020202020204" pitchFamily="34" charset="0"/>
                    </a:rPr>
                    <a:t>41</a:t>
                  </a:r>
                </a:p>
              </p:txBody>
            </p:sp>
            <p:sp>
              <p:nvSpPr>
                <p:cNvPr id="293" name="Rectangle 292">
                  <a:extLst>
                    <a:ext uri="{FF2B5EF4-FFF2-40B4-BE49-F238E27FC236}">
                      <a16:creationId xmlns:a16="http://schemas.microsoft.com/office/drawing/2014/main" id="{56954F34-7F77-DB6F-CE8E-005A9025D82D}"/>
                    </a:ext>
                  </a:extLst>
                </p:cNvPr>
                <p:cNvSpPr/>
                <p:nvPr/>
              </p:nvSpPr>
              <p:spPr>
                <a:xfrm>
                  <a:off x="2433570" y="3914209"/>
                  <a:ext cx="865621" cy="19475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rgbClr val="616161"/>
                      </a:solidFill>
                      <a:latin typeface="Arial" panose="020B0604020202020204" pitchFamily="34" charset="0"/>
                      <a:cs typeface="Arial" panose="020B0604020202020204" pitchFamily="34" charset="0"/>
                    </a:rPr>
                    <a:t>333</a:t>
                  </a:r>
                </a:p>
              </p:txBody>
            </p:sp>
          </p:grpSp>
          <p:grpSp>
            <p:nvGrpSpPr>
              <p:cNvPr id="284" name="Group 283">
                <a:extLst>
                  <a:ext uri="{FF2B5EF4-FFF2-40B4-BE49-F238E27FC236}">
                    <a16:creationId xmlns:a16="http://schemas.microsoft.com/office/drawing/2014/main" id="{D8E9F5B0-7D3D-4BED-58CD-74CA94F8BE1B}"/>
                  </a:ext>
                </a:extLst>
              </p:cNvPr>
              <p:cNvGrpSpPr/>
              <p:nvPr/>
            </p:nvGrpSpPr>
            <p:grpSpPr>
              <a:xfrm>
                <a:off x="1533091" y="3647478"/>
                <a:ext cx="197328" cy="444328"/>
                <a:chOff x="1518670" y="3664633"/>
                <a:chExt cx="865621" cy="444328"/>
              </a:xfrm>
              <a:noFill/>
            </p:grpSpPr>
            <p:sp>
              <p:nvSpPr>
                <p:cNvPr id="288" name="Rectangle 287">
                  <a:extLst>
                    <a:ext uri="{FF2B5EF4-FFF2-40B4-BE49-F238E27FC236}">
                      <a16:creationId xmlns:a16="http://schemas.microsoft.com/office/drawing/2014/main" id="{58FC483C-DD06-B995-A29A-71AFCACBA337}"/>
                    </a:ext>
                  </a:extLst>
                </p:cNvPr>
                <p:cNvSpPr/>
                <p:nvPr/>
              </p:nvSpPr>
              <p:spPr>
                <a:xfrm>
                  <a:off x="1518670" y="3664633"/>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0</a:t>
                  </a:r>
                </a:p>
              </p:txBody>
            </p:sp>
            <p:sp>
              <p:nvSpPr>
                <p:cNvPr id="289" name="Rectangle 288">
                  <a:extLst>
                    <a:ext uri="{FF2B5EF4-FFF2-40B4-BE49-F238E27FC236}">
                      <a16:creationId xmlns:a16="http://schemas.microsoft.com/office/drawing/2014/main" id="{EA6395F6-F533-8763-F4BC-9AA67B6955D9}"/>
                    </a:ext>
                  </a:extLst>
                </p:cNvPr>
                <p:cNvSpPr/>
                <p:nvPr/>
              </p:nvSpPr>
              <p:spPr>
                <a:xfrm>
                  <a:off x="1518670" y="3914209"/>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1</a:t>
                  </a:r>
                </a:p>
              </p:txBody>
            </p:sp>
          </p:grpSp>
          <p:grpSp>
            <p:nvGrpSpPr>
              <p:cNvPr id="285" name="Group 284">
                <a:extLst>
                  <a:ext uri="{FF2B5EF4-FFF2-40B4-BE49-F238E27FC236}">
                    <a16:creationId xmlns:a16="http://schemas.microsoft.com/office/drawing/2014/main" id="{1D0BF3ED-DF09-EFB6-4A20-D66340B673D9}"/>
                  </a:ext>
                </a:extLst>
              </p:cNvPr>
              <p:cNvGrpSpPr/>
              <p:nvPr/>
            </p:nvGrpSpPr>
            <p:grpSpPr>
              <a:xfrm>
                <a:off x="2024254" y="4048623"/>
                <a:ext cx="1020131" cy="196079"/>
                <a:chOff x="539279" y="3657925"/>
                <a:chExt cx="4475022" cy="196079"/>
              </a:xfrm>
              <a:noFill/>
            </p:grpSpPr>
            <p:sp>
              <p:nvSpPr>
                <p:cNvPr id="286" name="Rectangle 285">
                  <a:extLst>
                    <a:ext uri="{FF2B5EF4-FFF2-40B4-BE49-F238E27FC236}">
                      <a16:creationId xmlns:a16="http://schemas.microsoft.com/office/drawing/2014/main" id="{ECCC7E06-622E-41E6-7C44-FDEE31DF256F}"/>
                    </a:ext>
                  </a:extLst>
                </p:cNvPr>
                <p:cNvSpPr/>
                <p:nvPr/>
              </p:nvSpPr>
              <p:spPr>
                <a:xfrm>
                  <a:off x="539279" y="3657925"/>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0</a:t>
                  </a:r>
                </a:p>
              </p:txBody>
            </p:sp>
            <p:sp>
              <p:nvSpPr>
                <p:cNvPr id="287" name="Rectangle 286">
                  <a:extLst>
                    <a:ext uri="{FF2B5EF4-FFF2-40B4-BE49-F238E27FC236}">
                      <a16:creationId xmlns:a16="http://schemas.microsoft.com/office/drawing/2014/main" id="{7AB28054-FA03-E7EC-2048-EA37E991EE2E}"/>
                    </a:ext>
                  </a:extLst>
                </p:cNvPr>
                <p:cNvSpPr/>
                <p:nvPr/>
              </p:nvSpPr>
              <p:spPr>
                <a:xfrm>
                  <a:off x="3755968" y="3659252"/>
                  <a:ext cx="1258333"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1</a:t>
                  </a:r>
                </a:p>
              </p:txBody>
            </p:sp>
          </p:grpSp>
        </p:grpSp>
        <p:sp>
          <p:nvSpPr>
            <p:cNvPr id="281" name="Rectangle 280">
              <a:extLst>
                <a:ext uri="{FF2B5EF4-FFF2-40B4-BE49-F238E27FC236}">
                  <a16:creationId xmlns:a16="http://schemas.microsoft.com/office/drawing/2014/main" id="{3DC8523E-1A22-C0FF-64AE-844EB817A3AA}"/>
                </a:ext>
              </a:extLst>
            </p:cNvPr>
            <p:cNvSpPr/>
            <p:nvPr/>
          </p:nvSpPr>
          <p:spPr>
            <a:xfrm>
              <a:off x="2024254" y="4129123"/>
              <a:ext cx="949648" cy="126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tx1"/>
                  </a:solidFill>
                  <a:latin typeface="Arial" panose="020B0604020202020204" pitchFamily="34" charset="0"/>
                  <a:cs typeface="Arial" panose="020B0604020202020204" pitchFamily="34" charset="0"/>
                </a:rPr>
                <a:t>Predicted</a:t>
              </a:r>
            </a:p>
          </p:txBody>
        </p:sp>
        <p:sp>
          <p:nvSpPr>
            <p:cNvPr id="282" name="Rectangle 281">
              <a:extLst>
                <a:ext uri="{FF2B5EF4-FFF2-40B4-BE49-F238E27FC236}">
                  <a16:creationId xmlns:a16="http://schemas.microsoft.com/office/drawing/2014/main" id="{C4F6D2C6-CE0A-5129-E011-43D025F33A65}"/>
                </a:ext>
              </a:extLst>
            </p:cNvPr>
            <p:cNvSpPr/>
            <p:nvPr/>
          </p:nvSpPr>
          <p:spPr>
            <a:xfrm rot="16200000">
              <a:off x="1144671" y="3792593"/>
              <a:ext cx="637816" cy="1081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tx1"/>
                  </a:solidFill>
                  <a:latin typeface="Arial" panose="020B0604020202020204" pitchFamily="34" charset="0"/>
                  <a:cs typeface="Arial" panose="020B0604020202020204" pitchFamily="34" charset="0"/>
                </a:rPr>
                <a:t>Actual</a:t>
              </a:r>
            </a:p>
          </p:txBody>
        </p:sp>
      </p:grpSp>
      <p:grpSp>
        <p:nvGrpSpPr>
          <p:cNvPr id="295" name="Group 294">
            <a:extLst>
              <a:ext uri="{FF2B5EF4-FFF2-40B4-BE49-F238E27FC236}">
                <a16:creationId xmlns:a16="http://schemas.microsoft.com/office/drawing/2014/main" id="{3D13FD18-95FE-1A20-09AB-7B7344CDDF5A}"/>
              </a:ext>
            </a:extLst>
          </p:cNvPr>
          <p:cNvGrpSpPr/>
          <p:nvPr/>
        </p:nvGrpSpPr>
        <p:grpSpPr>
          <a:xfrm>
            <a:off x="1183591" y="1993202"/>
            <a:ext cx="10124771" cy="4085865"/>
            <a:chOff x="1930444" y="2032917"/>
            <a:chExt cx="5834746" cy="4116009"/>
          </a:xfrm>
        </p:grpSpPr>
        <p:sp>
          <p:nvSpPr>
            <p:cNvPr id="296" name="Rectangle 295">
              <a:extLst>
                <a:ext uri="{FF2B5EF4-FFF2-40B4-BE49-F238E27FC236}">
                  <a16:creationId xmlns:a16="http://schemas.microsoft.com/office/drawing/2014/main" id="{4E182516-1B29-3475-33DD-444A35FA272D}"/>
                </a:ext>
              </a:extLst>
            </p:cNvPr>
            <p:cNvSpPr/>
            <p:nvPr/>
          </p:nvSpPr>
          <p:spPr>
            <a:xfrm>
              <a:off x="1930444" y="2032917"/>
              <a:ext cx="1453682" cy="4116009"/>
            </a:xfrm>
            <a:prstGeom prst="rect">
              <a:avLst/>
            </a:prstGeom>
            <a:noFill/>
            <a:ln w="9525">
              <a:solidFill>
                <a:schemeClr val="bg1">
                  <a:lumMod val="6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1100" b="1"/>
            </a:p>
          </p:txBody>
        </p:sp>
        <p:sp>
          <p:nvSpPr>
            <p:cNvPr id="297" name="Rectangle 296">
              <a:extLst>
                <a:ext uri="{FF2B5EF4-FFF2-40B4-BE49-F238E27FC236}">
                  <a16:creationId xmlns:a16="http://schemas.microsoft.com/office/drawing/2014/main" id="{C1FFC08A-BA32-D0BA-9525-70FB0496109C}"/>
                </a:ext>
              </a:extLst>
            </p:cNvPr>
            <p:cNvSpPr/>
            <p:nvPr/>
          </p:nvSpPr>
          <p:spPr>
            <a:xfrm>
              <a:off x="3410365" y="2032917"/>
              <a:ext cx="1562011" cy="4116009"/>
            </a:xfrm>
            <a:prstGeom prst="rect">
              <a:avLst/>
            </a:prstGeom>
            <a:noFill/>
            <a:ln w="9525">
              <a:solidFill>
                <a:schemeClr val="bg1">
                  <a:lumMod val="6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1100" b="1"/>
            </a:p>
          </p:txBody>
        </p:sp>
        <p:sp>
          <p:nvSpPr>
            <p:cNvPr id="298" name="Rectangle 297">
              <a:extLst>
                <a:ext uri="{FF2B5EF4-FFF2-40B4-BE49-F238E27FC236}">
                  <a16:creationId xmlns:a16="http://schemas.microsoft.com/office/drawing/2014/main" id="{B7DA1453-A890-A673-B4E7-857A9543194D}"/>
                </a:ext>
              </a:extLst>
            </p:cNvPr>
            <p:cNvSpPr/>
            <p:nvPr/>
          </p:nvSpPr>
          <p:spPr>
            <a:xfrm>
              <a:off x="5001722" y="2032917"/>
              <a:ext cx="2763468" cy="4116009"/>
            </a:xfrm>
            <a:prstGeom prst="rect">
              <a:avLst/>
            </a:prstGeom>
            <a:noFill/>
            <a:ln w="9525">
              <a:solidFill>
                <a:schemeClr val="bg1">
                  <a:lumMod val="6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1100" b="1"/>
            </a:p>
          </p:txBody>
        </p:sp>
      </p:grpSp>
      <p:pic>
        <p:nvPicPr>
          <p:cNvPr id="59" name="Picture 58" descr="A black background with a black square&#10;&#10;Description automatically generated with medium confidence">
            <a:extLst>
              <a:ext uri="{FF2B5EF4-FFF2-40B4-BE49-F238E27FC236}">
                <a16:creationId xmlns:a16="http://schemas.microsoft.com/office/drawing/2014/main" id="{782DDF84-1742-1361-711E-BEBBA1A245D4}"/>
              </a:ext>
            </a:extLst>
          </p:cNvPr>
          <p:cNvPicPr>
            <a:picLocks noChangeAspect="1"/>
          </p:cNvPicPr>
          <p:nvPr/>
        </p:nvPicPr>
        <p:blipFill>
          <a:blip r:embed="rId12"/>
          <a:stretch>
            <a:fillRect/>
          </a:stretch>
        </p:blipFill>
        <p:spPr>
          <a:xfrm>
            <a:off x="109763" y="4902999"/>
            <a:ext cx="255641" cy="255641"/>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6A312D93-A36A-C8F1-C60F-02038FA40254}"/>
              </a:ext>
            </a:extLst>
          </p:cNvPr>
          <p:cNvPicPr>
            <a:picLocks noChangeAspect="1"/>
          </p:cNvPicPr>
          <p:nvPr/>
        </p:nvPicPr>
        <p:blipFill>
          <a:blip r:embed="rId12"/>
          <a:stretch>
            <a:fillRect/>
          </a:stretch>
        </p:blipFill>
        <p:spPr>
          <a:xfrm flipV="1">
            <a:off x="28219" y="5563874"/>
            <a:ext cx="284745" cy="255641"/>
          </a:xfrm>
          <a:prstGeom prst="rect">
            <a:avLst/>
          </a:prstGeom>
        </p:spPr>
      </p:pic>
      <p:grpSp>
        <p:nvGrpSpPr>
          <p:cNvPr id="302" name="Group 301">
            <a:extLst>
              <a:ext uri="{FF2B5EF4-FFF2-40B4-BE49-F238E27FC236}">
                <a16:creationId xmlns:a16="http://schemas.microsoft.com/office/drawing/2014/main" id="{0F871C0A-405B-B817-0811-73D10C48C447}"/>
              </a:ext>
            </a:extLst>
          </p:cNvPr>
          <p:cNvGrpSpPr/>
          <p:nvPr/>
        </p:nvGrpSpPr>
        <p:grpSpPr>
          <a:xfrm>
            <a:off x="5811787" y="5477615"/>
            <a:ext cx="568426" cy="510268"/>
            <a:chOff x="11195436" y="5131819"/>
            <a:chExt cx="568426" cy="510268"/>
          </a:xfrm>
        </p:grpSpPr>
        <p:sp>
          <p:nvSpPr>
            <p:cNvPr id="299" name="Isosceles Triangle 298">
              <a:extLst>
                <a:ext uri="{FF2B5EF4-FFF2-40B4-BE49-F238E27FC236}">
                  <a16:creationId xmlns:a16="http://schemas.microsoft.com/office/drawing/2014/main" id="{599B765D-67EA-5D94-BC2D-F58873BD49F8}"/>
                </a:ext>
              </a:extLst>
            </p:cNvPr>
            <p:cNvSpPr/>
            <p:nvPr/>
          </p:nvSpPr>
          <p:spPr>
            <a:xfrm>
              <a:off x="11195436" y="5131819"/>
              <a:ext cx="568426" cy="490536"/>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4000" b="1">
                <a:latin typeface="Arial" panose="020B0604020202020204" pitchFamily="34" charset="0"/>
                <a:cs typeface="Arial" panose="020B0604020202020204" pitchFamily="34" charset="0"/>
              </a:endParaRPr>
            </a:p>
          </p:txBody>
        </p:sp>
        <p:sp>
          <p:nvSpPr>
            <p:cNvPr id="301" name="TextBox 300">
              <a:extLst>
                <a:ext uri="{FF2B5EF4-FFF2-40B4-BE49-F238E27FC236}">
                  <a16:creationId xmlns:a16="http://schemas.microsoft.com/office/drawing/2014/main" id="{B79B2170-932B-5DCB-6317-60CB0B9F6104}"/>
                </a:ext>
              </a:extLst>
            </p:cNvPr>
            <p:cNvSpPr txBox="1"/>
            <p:nvPr/>
          </p:nvSpPr>
          <p:spPr>
            <a:xfrm>
              <a:off x="11201916" y="5241977"/>
              <a:ext cx="555466" cy="400110"/>
            </a:xfrm>
            <a:prstGeom prst="rect">
              <a:avLst/>
            </a:prstGeom>
            <a:noFill/>
            <a:ln>
              <a:noFill/>
            </a:ln>
          </p:spPr>
          <p:txBody>
            <a:bodyPr wrap="square">
              <a:spAutoFit/>
            </a:bodyPr>
            <a:lstStyle/>
            <a:p>
              <a:pPr algn="ctr"/>
              <a:r>
                <a:rPr lang="en-GB" sz="2000" b="1">
                  <a:solidFill>
                    <a:schemeClr val="bg1"/>
                  </a:solidFill>
                  <a:latin typeface="Arial" panose="020B0604020202020204" pitchFamily="34" charset="0"/>
                  <a:cs typeface="Arial" panose="020B0604020202020204" pitchFamily="34" charset="0"/>
                </a:rPr>
                <a:t>!</a:t>
              </a:r>
            </a:p>
          </p:txBody>
        </p:sp>
      </p:grpSp>
      <p:grpSp>
        <p:nvGrpSpPr>
          <p:cNvPr id="303" name="Group 302">
            <a:extLst>
              <a:ext uri="{FF2B5EF4-FFF2-40B4-BE49-F238E27FC236}">
                <a16:creationId xmlns:a16="http://schemas.microsoft.com/office/drawing/2014/main" id="{AE7BECC6-083E-4C67-8B76-C9392A70DA54}"/>
              </a:ext>
            </a:extLst>
          </p:cNvPr>
          <p:cNvGrpSpPr/>
          <p:nvPr/>
        </p:nvGrpSpPr>
        <p:grpSpPr>
          <a:xfrm>
            <a:off x="6694641" y="3690451"/>
            <a:ext cx="1887272" cy="727501"/>
            <a:chOff x="1409482" y="3527782"/>
            <a:chExt cx="1887272" cy="727501"/>
          </a:xfrm>
        </p:grpSpPr>
        <p:grpSp>
          <p:nvGrpSpPr>
            <p:cNvPr id="304" name="Group 303">
              <a:extLst>
                <a:ext uri="{FF2B5EF4-FFF2-40B4-BE49-F238E27FC236}">
                  <a16:creationId xmlns:a16="http://schemas.microsoft.com/office/drawing/2014/main" id="{EBDD0BF9-5FD6-439A-D6E4-627A825E5197}"/>
                </a:ext>
              </a:extLst>
            </p:cNvPr>
            <p:cNvGrpSpPr/>
            <p:nvPr/>
          </p:nvGrpSpPr>
          <p:grpSpPr>
            <a:xfrm>
              <a:off x="1533091" y="3605143"/>
              <a:ext cx="1763663" cy="605691"/>
              <a:chOff x="1533091" y="3639011"/>
              <a:chExt cx="1763663" cy="605691"/>
            </a:xfrm>
          </p:grpSpPr>
          <p:grpSp>
            <p:nvGrpSpPr>
              <p:cNvPr id="307" name="Group 306">
                <a:extLst>
                  <a:ext uri="{FF2B5EF4-FFF2-40B4-BE49-F238E27FC236}">
                    <a16:creationId xmlns:a16="http://schemas.microsoft.com/office/drawing/2014/main" id="{226FFD38-C449-74AC-69B0-7833A228F1AF}"/>
                  </a:ext>
                </a:extLst>
              </p:cNvPr>
              <p:cNvGrpSpPr/>
              <p:nvPr/>
            </p:nvGrpSpPr>
            <p:grpSpPr>
              <a:xfrm>
                <a:off x="1716296" y="3639011"/>
                <a:ext cx="1580458" cy="444328"/>
                <a:chOff x="1518670" y="3664633"/>
                <a:chExt cx="1780521" cy="444328"/>
              </a:xfrm>
            </p:grpSpPr>
            <p:sp>
              <p:nvSpPr>
                <p:cNvPr id="314" name="Rectangle 313">
                  <a:extLst>
                    <a:ext uri="{FF2B5EF4-FFF2-40B4-BE49-F238E27FC236}">
                      <a16:creationId xmlns:a16="http://schemas.microsoft.com/office/drawing/2014/main" id="{BE4510DE-CA7E-6B51-1244-E15A23828884}"/>
                    </a:ext>
                  </a:extLst>
                </p:cNvPr>
                <p:cNvSpPr/>
                <p:nvPr/>
              </p:nvSpPr>
              <p:spPr>
                <a:xfrm>
                  <a:off x="1518670" y="3664633"/>
                  <a:ext cx="865621" cy="19475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rgbClr val="616161"/>
                      </a:solidFill>
                      <a:latin typeface="Arial" panose="020B0604020202020204" pitchFamily="34" charset="0"/>
                      <a:cs typeface="Arial" panose="020B0604020202020204" pitchFamily="34" charset="0"/>
                    </a:rPr>
                    <a:t>924</a:t>
                  </a:r>
                </a:p>
              </p:txBody>
            </p:sp>
            <p:sp>
              <p:nvSpPr>
                <p:cNvPr id="315" name="Rectangle 314">
                  <a:extLst>
                    <a:ext uri="{FF2B5EF4-FFF2-40B4-BE49-F238E27FC236}">
                      <a16:creationId xmlns:a16="http://schemas.microsoft.com/office/drawing/2014/main" id="{DB034643-88B0-93B4-9A48-01713557F2BD}"/>
                    </a:ext>
                  </a:extLst>
                </p:cNvPr>
                <p:cNvSpPr/>
                <p:nvPr/>
              </p:nvSpPr>
              <p:spPr>
                <a:xfrm>
                  <a:off x="2433570" y="3664633"/>
                  <a:ext cx="865621" cy="194752"/>
                </a:xfrm>
                <a:prstGeom prst="rect">
                  <a:avLst/>
                </a:prstGeom>
                <a:solidFill>
                  <a:srgbClr val="6161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Arial" panose="020B0604020202020204" pitchFamily="34" charset="0"/>
                      <a:cs typeface="Arial" panose="020B0604020202020204" pitchFamily="34" charset="0"/>
                    </a:rPr>
                    <a:t>111</a:t>
                  </a:r>
                </a:p>
              </p:txBody>
            </p:sp>
            <p:sp>
              <p:nvSpPr>
                <p:cNvPr id="316" name="Rectangle 315">
                  <a:extLst>
                    <a:ext uri="{FF2B5EF4-FFF2-40B4-BE49-F238E27FC236}">
                      <a16:creationId xmlns:a16="http://schemas.microsoft.com/office/drawing/2014/main" id="{74E3BFB5-5B91-0E59-7DB6-FF84FF0C7E46}"/>
                    </a:ext>
                  </a:extLst>
                </p:cNvPr>
                <p:cNvSpPr/>
                <p:nvPr/>
              </p:nvSpPr>
              <p:spPr>
                <a:xfrm>
                  <a:off x="1518670" y="3914209"/>
                  <a:ext cx="865621" cy="194752"/>
                </a:xfrm>
                <a:prstGeom prst="rect">
                  <a:avLst/>
                </a:prstGeom>
                <a:solidFill>
                  <a:srgbClr val="6161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Arial" panose="020B0604020202020204" pitchFamily="34" charset="0"/>
                      <a:cs typeface="Arial" panose="020B0604020202020204" pitchFamily="34" charset="0"/>
                    </a:rPr>
                    <a:t>132</a:t>
                  </a:r>
                </a:p>
              </p:txBody>
            </p:sp>
            <p:sp>
              <p:nvSpPr>
                <p:cNvPr id="317" name="Rectangle 316">
                  <a:extLst>
                    <a:ext uri="{FF2B5EF4-FFF2-40B4-BE49-F238E27FC236}">
                      <a16:creationId xmlns:a16="http://schemas.microsoft.com/office/drawing/2014/main" id="{9307333F-F19C-9855-5F88-133208837292}"/>
                    </a:ext>
                  </a:extLst>
                </p:cNvPr>
                <p:cNvSpPr/>
                <p:nvPr/>
              </p:nvSpPr>
              <p:spPr>
                <a:xfrm>
                  <a:off x="2433570" y="3914209"/>
                  <a:ext cx="865621" cy="19475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rgbClr val="616161"/>
                      </a:solidFill>
                      <a:latin typeface="Arial" panose="020B0604020202020204" pitchFamily="34" charset="0"/>
                      <a:cs typeface="Arial" panose="020B0604020202020204" pitchFamily="34" charset="0"/>
                    </a:rPr>
                    <a:t>242</a:t>
                  </a:r>
                </a:p>
              </p:txBody>
            </p:sp>
          </p:grpSp>
          <p:grpSp>
            <p:nvGrpSpPr>
              <p:cNvPr id="308" name="Group 307">
                <a:extLst>
                  <a:ext uri="{FF2B5EF4-FFF2-40B4-BE49-F238E27FC236}">
                    <a16:creationId xmlns:a16="http://schemas.microsoft.com/office/drawing/2014/main" id="{49ED1D81-504D-2DB4-F44C-122BECB1D058}"/>
                  </a:ext>
                </a:extLst>
              </p:cNvPr>
              <p:cNvGrpSpPr/>
              <p:nvPr/>
            </p:nvGrpSpPr>
            <p:grpSpPr>
              <a:xfrm>
                <a:off x="1533091" y="3647478"/>
                <a:ext cx="197328" cy="444328"/>
                <a:chOff x="1518670" y="3664633"/>
                <a:chExt cx="865621" cy="444328"/>
              </a:xfrm>
              <a:noFill/>
            </p:grpSpPr>
            <p:sp>
              <p:nvSpPr>
                <p:cNvPr id="312" name="Rectangle 311">
                  <a:extLst>
                    <a:ext uri="{FF2B5EF4-FFF2-40B4-BE49-F238E27FC236}">
                      <a16:creationId xmlns:a16="http://schemas.microsoft.com/office/drawing/2014/main" id="{9FDEC584-8B7A-CF8D-5124-43AC0AF362AB}"/>
                    </a:ext>
                  </a:extLst>
                </p:cNvPr>
                <p:cNvSpPr/>
                <p:nvPr/>
              </p:nvSpPr>
              <p:spPr>
                <a:xfrm>
                  <a:off x="1518670" y="3664633"/>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0</a:t>
                  </a:r>
                </a:p>
              </p:txBody>
            </p:sp>
            <p:sp>
              <p:nvSpPr>
                <p:cNvPr id="313" name="Rectangle 312">
                  <a:extLst>
                    <a:ext uri="{FF2B5EF4-FFF2-40B4-BE49-F238E27FC236}">
                      <a16:creationId xmlns:a16="http://schemas.microsoft.com/office/drawing/2014/main" id="{2252ED9A-10DA-F26F-C2F5-600B6EC1289B}"/>
                    </a:ext>
                  </a:extLst>
                </p:cNvPr>
                <p:cNvSpPr/>
                <p:nvPr/>
              </p:nvSpPr>
              <p:spPr>
                <a:xfrm>
                  <a:off x="1518670" y="3914209"/>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1</a:t>
                  </a:r>
                </a:p>
              </p:txBody>
            </p:sp>
          </p:grpSp>
          <p:grpSp>
            <p:nvGrpSpPr>
              <p:cNvPr id="309" name="Group 308">
                <a:extLst>
                  <a:ext uri="{FF2B5EF4-FFF2-40B4-BE49-F238E27FC236}">
                    <a16:creationId xmlns:a16="http://schemas.microsoft.com/office/drawing/2014/main" id="{4C437C3E-B67E-FFBE-E2EF-D6636BBEA8A7}"/>
                  </a:ext>
                </a:extLst>
              </p:cNvPr>
              <p:cNvGrpSpPr/>
              <p:nvPr/>
            </p:nvGrpSpPr>
            <p:grpSpPr>
              <a:xfrm>
                <a:off x="2024254" y="4048623"/>
                <a:ext cx="1020131" cy="196079"/>
                <a:chOff x="539279" y="3657925"/>
                <a:chExt cx="4475022" cy="196079"/>
              </a:xfrm>
              <a:noFill/>
            </p:grpSpPr>
            <p:sp>
              <p:nvSpPr>
                <p:cNvPr id="310" name="Rectangle 309">
                  <a:extLst>
                    <a:ext uri="{FF2B5EF4-FFF2-40B4-BE49-F238E27FC236}">
                      <a16:creationId xmlns:a16="http://schemas.microsoft.com/office/drawing/2014/main" id="{ACD83008-130F-3CF0-AD84-F020622BE9A5}"/>
                    </a:ext>
                  </a:extLst>
                </p:cNvPr>
                <p:cNvSpPr/>
                <p:nvPr/>
              </p:nvSpPr>
              <p:spPr>
                <a:xfrm>
                  <a:off x="539279" y="3657925"/>
                  <a:ext cx="865621"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0</a:t>
                  </a:r>
                </a:p>
              </p:txBody>
            </p:sp>
            <p:sp>
              <p:nvSpPr>
                <p:cNvPr id="311" name="Rectangle 310">
                  <a:extLst>
                    <a:ext uri="{FF2B5EF4-FFF2-40B4-BE49-F238E27FC236}">
                      <a16:creationId xmlns:a16="http://schemas.microsoft.com/office/drawing/2014/main" id="{A7CB6AB5-6916-9FFD-E0A3-C0FB1FC3660C}"/>
                    </a:ext>
                  </a:extLst>
                </p:cNvPr>
                <p:cNvSpPr/>
                <p:nvPr/>
              </p:nvSpPr>
              <p:spPr>
                <a:xfrm>
                  <a:off x="3755968" y="3659252"/>
                  <a:ext cx="1258333" cy="1947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tx1"/>
                      </a:solidFill>
                      <a:latin typeface="Arial" panose="020B0604020202020204" pitchFamily="34" charset="0"/>
                      <a:cs typeface="Arial" panose="020B0604020202020204" pitchFamily="34" charset="0"/>
                    </a:rPr>
                    <a:t>1</a:t>
                  </a:r>
                </a:p>
              </p:txBody>
            </p:sp>
          </p:grpSp>
        </p:grpSp>
        <p:sp>
          <p:nvSpPr>
            <p:cNvPr id="305" name="Rectangle 304">
              <a:extLst>
                <a:ext uri="{FF2B5EF4-FFF2-40B4-BE49-F238E27FC236}">
                  <a16:creationId xmlns:a16="http://schemas.microsoft.com/office/drawing/2014/main" id="{FB3E7417-9954-2E66-579B-8CD66806F259}"/>
                </a:ext>
              </a:extLst>
            </p:cNvPr>
            <p:cNvSpPr/>
            <p:nvPr/>
          </p:nvSpPr>
          <p:spPr>
            <a:xfrm>
              <a:off x="2024254" y="4129123"/>
              <a:ext cx="949648" cy="126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tx1"/>
                  </a:solidFill>
                  <a:latin typeface="Arial" panose="020B0604020202020204" pitchFamily="34" charset="0"/>
                  <a:cs typeface="Arial" panose="020B0604020202020204" pitchFamily="34" charset="0"/>
                </a:rPr>
                <a:t>Predicted</a:t>
              </a:r>
            </a:p>
          </p:txBody>
        </p:sp>
        <p:sp>
          <p:nvSpPr>
            <p:cNvPr id="306" name="Rectangle 305">
              <a:extLst>
                <a:ext uri="{FF2B5EF4-FFF2-40B4-BE49-F238E27FC236}">
                  <a16:creationId xmlns:a16="http://schemas.microsoft.com/office/drawing/2014/main" id="{A41FCC73-2F7B-F0E3-4F13-565CB9FC9EF2}"/>
                </a:ext>
              </a:extLst>
            </p:cNvPr>
            <p:cNvSpPr/>
            <p:nvPr/>
          </p:nvSpPr>
          <p:spPr>
            <a:xfrm rot="16200000">
              <a:off x="1144671" y="3792593"/>
              <a:ext cx="637816" cy="1081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tx1"/>
                  </a:solidFill>
                  <a:latin typeface="Arial" panose="020B0604020202020204" pitchFamily="34" charset="0"/>
                  <a:cs typeface="Arial" panose="020B0604020202020204" pitchFamily="34" charset="0"/>
                </a:rPr>
                <a:t>Actual</a:t>
              </a:r>
            </a:p>
          </p:txBody>
        </p:sp>
      </p:grpSp>
      <p:pic>
        <p:nvPicPr>
          <p:cNvPr id="318" name="Picture 317" descr="A screenshot of a graph&#10;&#10;Description automatically generated">
            <a:extLst>
              <a:ext uri="{FF2B5EF4-FFF2-40B4-BE49-F238E27FC236}">
                <a16:creationId xmlns:a16="http://schemas.microsoft.com/office/drawing/2014/main" id="{CE92D6C7-68A9-8E71-587B-AEE206BEA382}"/>
              </a:ext>
            </a:extLst>
          </p:cNvPr>
          <p:cNvPicPr>
            <a:picLocks noChangeAspect="1"/>
          </p:cNvPicPr>
          <p:nvPr/>
        </p:nvPicPr>
        <p:blipFill rotWithShape="1">
          <a:blip r:embed="rId9"/>
          <a:srcRect l="27071" t="6649"/>
          <a:stretch/>
        </p:blipFill>
        <p:spPr>
          <a:xfrm>
            <a:off x="8653867" y="3398920"/>
            <a:ext cx="3414015" cy="1977752"/>
          </a:xfrm>
          <a:prstGeom prst="rect">
            <a:avLst/>
          </a:prstGeom>
          <a:solidFill>
            <a:schemeClr val="bg1"/>
          </a:solidFill>
        </p:spPr>
      </p:pic>
      <p:sp>
        <p:nvSpPr>
          <p:cNvPr id="319" name="Arrow: Down 318">
            <a:extLst>
              <a:ext uri="{FF2B5EF4-FFF2-40B4-BE49-F238E27FC236}">
                <a16:creationId xmlns:a16="http://schemas.microsoft.com/office/drawing/2014/main" id="{3F93D991-9811-9A71-E84A-3F04F1C34B9B}"/>
              </a:ext>
            </a:extLst>
          </p:cNvPr>
          <p:cNvSpPr/>
          <p:nvPr/>
        </p:nvSpPr>
        <p:spPr>
          <a:xfrm rot="14388208">
            <a:off x="8389427" y="4453199"/>
            <a:ext cx="456930" cy="597586"/>
          </a:xfrm>
          <a:prstGeom prst="down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058FD9A4-C472-5819-56B1-3B42670B5F64}"/>
              </a:ext>
            </a:extLst>
          </p:cNvPr>
          <p:cNvSpPr/>
          <p:nvPr/>
        </p:nvSpPr>
        <p:spPr>
          <a:xfrm>
            <a:off x="10705412" y="4645197"/>
            <a:ext cx="1226036" cy="257802"/>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bg1">
                    <a:lumMod val="65000"/>
                  </a:schemeClr>
                </a:solidFill>
              </a:rPr>
              <a:t>Illustrative</a:t>
            </a:r>
          </a:p>
        </p:txBody>
      </p:sp>
    </p:spTree>
    <p:extLst>
      <p:ext uri="{BB962C8B-B14F-4D97-AF65-F5344CB8AC3E}">
        <p14:creationId xmlns:p14="http://schemas.microsoft.com/office/powerpoint/2010/main" val="294048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Group 351">
            <a:extLst>
              <a:ext uri="{FF2B5EF4-FFF2-40B4-BE49-F238E27FC236}">
                <a16:creationId xmlns:a16="http://schemas.microsoft.com/office/drawing/2014/main" id="{36130AB0-877D-321B-B149-01DCD4CAFB84}"/>
              </a:ext>
            </a:extLst>
          </p:cNvPr>
          <p:cNvGrpSpPr/>
          <p:nvPr/>
        </p:nvGrpSpPr>
        <p:grpSpPr>
          <a:xfrm>
            <a:off x="790577" y="2378034"/>
            <a:ext cx="1376247" cy="3698774"/>
            <a:chOff x="790577" y="2361101"/>
            <a:chExt cx="1923430" cy="3698774"/>
          </a:xfrm>
        </p:grpSpPr>
        <p:grpSp>
          <p:nvGrpSpPr>
            <p:cNvPr id="343" name="Group 342">
              <a:extLst>
                <a:ext uri="{FF2B5EF4-FFF2-40B4-BE49-F238E27FC236}">
                  <a16:creationId xmlns:a16="http://schemas.microsoft.com/office/drawing/2014/main" id="{B5F969B3-685D-C7D5-9CDD-EB30DD935516}"/>
                </a:ext>
              </a:extLst>
            </p:cNvPr>
            <p:cNvGrpSpPr/>
            <p:nvPr/>
          </p:nvGrpSpPr>
          <p:grpSpPr>
            <a:xfrm>
              <a:off x="790577" y="2361101"/>
              <a:ext cx="1923430" cy="228722"/>
              <a:chOff x="790577" y="2361100"/>
              <a:chExt cx="1923430" cy="469259"/>
            </a:xfrm>
          </p:grpSpPr>
          <p:sp>
            <p:nvSpPr>
              <p:cNvPr id="234" name="Google Shape;2137;p6">
                <a:extLst>
                  <a:ext uri="{FF2B5EF4-FFF2-40B4-BE49-F238E27FC236}">
                    <a16:creationId xmlns:a16="http://schemas.microsoft.com/office/drawing/2014/main" id="{6E614E50-1865-500E-0131-6A5D6EF9AADD}"/>
                  </a:ext>
                </a:extLst>
              </p:cNvPr>
              <p:cNvSpPr txBox="1"/>
              <p:nvPr/>
            </p:nvSpPr>
            <p:spPr>
              <a:xfrm>
                <a:off x="979414" y="2361100"/>
                <a:ext cx="1734593" cy="469259"/>
              </a:xfrm>
              <a:prstGeom prst="rect">
                <a:avLst/>
              </a:prstGeom>
              <a:solidFill>
                <a:srgbClr val="F2F2F2"/>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100" b="0" i="0" u="none" strike="noStrike" cap="none" spc="0" normalizeH="0" baseline="0">
                    <a:ln>
                      <a:noFill/>
                    </a:ln>
                    <a:solidFill>
                      <a:schemeClr val="bg1"/>
                    </a:solidFill>
                    <a:effectLst/>
                    <a:uLnTx/>
                    <a:uFillTx/>
                    <a:latin typeface="Arial"/>
                  </a:defRPr>
                </a:lvl1pPr>
              </a:lstStyle>
              <a:p>
                <a:r>
                  <a:rPr lang="en-GB" sz="1200" b="1">
                    <a:solidFill>
                      <a:schemeClr val="tx1"/>
                    </a:solidFill>
                    <a:sym typeface="Arial"/>
                  </a:rPr>
                  <a:t>Churn Identification</a:t>
                </a:r>
                <a:endParaRPr lang="en-GB" sz="1200">
                  <a:solidFill>
                    <a:schemeClr val="tx1"/>
                  </a:solidFill>
                  <a:sym typeface="Arial"/>
                </a:endParaRPr>
              </a:p>
            </p:txBody>
          </p:sp>
          <p:sp>
            <p:nvSpPr>
              <p:cNvPr id="235" name="Google Shape;2137;p6">
                <a:extLst>
                  <a:ext uri="{FF2B5EF4-FFF2-40B4-BE49-F238E27FC236}">
                    <a16:creationId xmlns:a16="http://schemas.microsoft.com/office/drawing/2014/main" id="{66848F2E-2794-4435-1ED4-C36DA6D47CB0}"/>
                  </a:ext>
                </a:extLst>
              </p:cNvPr>
              <p:cNvSpPr txBox="1"/>
              <p:nvPr/>
            </p:nvSpPr>
            <p:spPr>
              <a:xfrm>
                <a:off x="790577" y="2361100"/>
                <a:ext cx="105394" cy="469259"/>
              </a:xfrm>
              <a:prstGeom prst="rect">
                <a:avLst/>
              </a:prstGeom>
              <a:solidFill>
                <a:srgbClr val="595959"/>
              </a:solidFill>
              <a:ln w="6350">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100" b="0" i="0" u="none" strike="noStrike" cap="none" spc="0" normalizeH="0" baseline="0">
                    <a:ln>
                      <a:noFill/>
                    </a:ln>
                    <a:solidFill>
                      <a:schemeClr val="bg1"/>
                    </a:solidFill>
                    <a:effectLst/>
                    <a:uLnTx/>
                    <a:uFillTx/>
                    <a:latin typeface="Arial"/>
                  </a:defRPr>
                </a:lvl1pPr>
              </a:lstStyle>
              <a:p>
                <a:pPr algn="ctr"/>
                <a:endParaRPr lang="en-GB" sz="1200">
                  <a:sym typeface="Arial"/>
                </a:endParaRPr>
              </a:p>
            </p:txBody>
          </p:sp>
        </p:grpSp>
        <p:grpSp>
          <p:nvGrpSpPr>
            <p:cNvPr id="345" name="Group 344">
              <a:extLst>
                <a:ext uri="{FF2B5EF4-FFF2-40B4-BE49-F238E27FC236}">
                  <a16:creationId xmlns:a16="http://schemas.microsoft.com/office/drawing/2014/main" id="{D007847C-BB9F-C4E9-398C-D2F084D5F3C0}"/>
                </a:ext>
              </a:extLst>
            </p:cNvPr>
            <p:cNvGrpSpPr/>
            <p:nvPr/>
          </p:nvGrpSpPr>
          <p:grpSpPr>
            <a:xfrm>
              <a:off x="790577" y="3863396"/>
              <a:ext cx="1923430" cy="1210290"/>
              <a:chOff x="790577" y="4129219"/>
              <a:chExt cx="1923430" cy="759459"/>
            </a:xfrm>
          </p:grpSpPr>
          <p:sp>
            <p:nvSpPr>
              <p:cNvPr id="236" name="Google Shape;2137;p6">
                <a:extLst>
                  <a:ext uri="{FF2B5EF4-FFF2-40B4-BE49-F238E27FC236}">
                    <a16:creationId xmlns:a16="http://schemas.microsoft.com/office/drawing/2014/main" id="{18F144AD-D67B-8F6E-6BAD-13E485F88D88}"/>
                  </a:ext>
                </a:extLst>
              </p:cNvPr>
              <p:cNvSpPr txBox="1"/>
              <p:nvPr/>
            </p:nvSpPr>
            <p:spPr>
              <a:xfrm>
                <a:off x="979414" y="4129219"/>
                <a:ext cx="1734593" cy="759459"/>
              </a:xfrm>
              <a:prstGeom prst="rect">
                <a:avLst/>
              </a:prstGeom>
              <a:solidFill>
                <a:srgbClr val="F2F2F2"/>
              </a:solidFill>
              <a:ln w="6350">
                <a:noFill/>
              </a:ln>
            </p:spPr>
            <p:txBody>
              <a:bodyPr rot="0" spcFirstLastPara="0" vertOverflow="overflow" horzOverflow="overflow" vert="horz" wrap="square" lIns="36000" tIns="0" rIns="72000" bIns="0" numCol="1" spcCol="0" rtlCol="0" fromWordArt="0" anchor="ctr"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100" b="0" i="0" u="none" strike="noStrike" cap="none" spc="0" normalizeH="0" baseline="0">
                    <a:ln>
                      <a:noFill/>
                    </a:ln>
                    <a:solidFill>
                      <a:schemeClr val="bg1"/>
                    </a:solidFill>
                    <a:effectLst/>
                    <a:uLnTx/>
                    <a:uFillTx/>
                    <a:latin typeface="Arial"/>
                  </a:defRPr>
                </a:lvl1pPr>
              </a:lstStyle>
              <a:p>
                <a:r>
                  <a:rPr lang="en-GB" sz="1200" b="1">
                    <a:solidFill>
                      <a:schemeClr val="tx1"/>
                    </a:solidFill>
                    <a:sym typeface="Arial"/>
                  </a:rPr>
                  <a:t>Portfolio Optimization</a:t>
                </a:r>
              </a:p>
            </p:txBody>
          </p:sp>
          <p:sp>
            <p:nvSpPr>
              <p:cNvPr id="237" name="Google Shape;2137;p6">
                <a:extLst>
                  <a:ext uri="{FF2B5EF4-FFF2-40B4-BE49-F238E27FC236}">
                    <a16:creationId xmlns:a16="http://schemas.microsoft.com/office/drawing/2014/main" id="{97A6B1DB-DA70-E6D0-949A-C22778590031}"/>
                  </a:ext>
                </a:extLst>
              </p:cNvPr>
              <p:cNvSpPr txBox="1"/>
              <p:nvPr/>
            </p:nvSpPr>
            <p:spPr>
              <a:xfrm>
                <a:off x="790577" y="4129219"/>
                <a:ext cx="105394" cy="759459"/>
              </a:xfrm>
              <a:prstGeom prst="rect">
                <a:avLst/>
              </a:prstGeom>
              <a:solidFill>
                <a:srgbClr val="91A420"/>
              </a:solidFill>
              <a:ln w="6350">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100" b="0" i="0" u="none" strike="noStrike" cap="none" spc="0" normalizeH="0" baseline="0">
                    <a:ln>
                      <a:noFill/>
                    </a:ln>
                    <a:solidFill>
                      <a:schemeClr val="bg1"/>
                    </a:solidFill>
                    <a:effectLst/>
                    <a:uLnTx/>
                    <a:uFillTx/>
                    <a:latin typeface="Arial"/>
                  </a:defRPr>
                </a:lvl1pPr>
              </a:lstStyle>
              <a:p>
                <a:pPr algn="ctr"/>
                <a:endParaRPr lang="en-GB" sz="1200">
                  <a:sym typeface="Arial"/>
                </a:endParaRPr>
              </a:p>
            </p:txBody>
          </p:sp>
        </p:grpSp>
        <p:grpSp>
          <p:nvGrpSpPr>
            <p:cNvPr id="346" name="Group 345">
              <a:extLst>
                <a:ext uri="{FF2B5EF4-FFF2-40B4-BE49-F238E27FC236}">
                  <a16:creationId xmlns:a16="http://schemas.microsoft.com/office/drawing/2014/main" id="{29CBB693-3257-7C9D-4441-83A2502E85BD}"/>
                </a:ext>
              </a:extLst>
            </p:cNvPr>
            <p:cNvGrpSpPr/>
            <p:nvPr/>
          </p:nvGrpSpPr>
          <p:grpSpPr>
            <a:xfrm>
              <a:off x="790577" y="5104337"/>
              <a:ext cx="1923430" cy="671887"/>
              <a:chOff x="790577" y="4980894"/>
              <a:chExt cx="1923430" cy="551455"/>
            </a:xfrm>
          </p:grpSpPr>
          <p:sp>
            <p:nvSpPr>
              <p:cNvPr id="240" name="Google Shape;2137;p6">
                <a:extLst>
                  <a:ext uri="{FF2B5EF4-FFF2-40B4-BE49-F238E27FC236}">
                    <a16:creationId xmlns:a16="http://schemas.microsoft.com/office/drawing/2014/main" id="{F675092C-D2E9-AB3E-3676-D0337932F2BF}"/>
                  </a:ext>
                </a:extLst>
              </p:cNvPr>
              <p:cNvSpPr txBox="1"/>
              <p:nvPr/>
            </p:nvSpPr>
            <p:spPr>
              <a:xfrm>
                <a:off x="979414" y="4980894"/>
                <a:ext cx="1734593" cy="551455"/>
              </a:xfrm>
              <a:prstGeom prst="rect">
                <a:avLst/>
              </a:prstGeom>
              <a:solidFill>
                <a:schemeClr val="bg1">
                  <a:lumMod val="95000"/>
                </a:schemeClr>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lgn="l"/>
                <a:r>
                  <a:rPr lang="en-GB" sz="1200" b="1">
                    <a:solidFill>
                      <a:schemeClr val="tx1"/>
                    </a:solidFill>
                    <a:sym typeface="Arial"/>
                  </a:rPr>
                  <a:t>Customer Experience</a:t>
                </a:r>
                <a:endParaRPr lang="en-GB" sz="1200">
                  <a:solidFill>
                    <a:schemeClr val="tx1"/>
                  </a:solidFill>
                  <a:sym typeface="Arial"/>
                </a:endParaRPr>
              </a:p>
            </p:txBody>
          </p:sp>
          <p:sp>
            <p:nvSpPr>
              <p:cNvPr id="241" name="Google Shape;2137;p6">
                <a:extLst>
                  <a:ext uri="{FF2B5EF4-FFF2-40B4-BE49-F238E27FC236}">
                    <a16:creationId xmlns:a16="http://schemas.microsoft.com/office/drawing/2014/main" id="{1C511FD7-9C00-75F1-C6E7-84A94103FB45}"/>
                  </a:ext>
                </a:extLst>
              </p:cNvPr>
              <p:cNvSpPr txBox="1"/>
              <p:nvPr/>
            </p:nvSpPr>
            <p:spPr>
              <a:xfrm>
                <a:off x="790577" y="4980894"/>
                <a:ext cx="105394" cy="551455"/>
              </a:xfrm>
              <a:prstGeom prst="rect">
                <a:avLst/>
              </a:prstGeom>
              <a:solidFill>
                <a:srgbClr val="B0C726"/>
              </a:solidFill>
              <a:ln w="6350">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spcAft>
                    <a:spcPts val="600"/>
                  </a:spcAft>
                </a:pPr>
                <a:endParaRPr lang="en-GB" sz="1200">
                  <a:solidFill>
                    <a:schemeClr val="bg1"/>
                  </a:solidFill>
                  <a:sym typeface="Arial"/>
                </a:endParaRPr>
              </a:p>
            </p:txBody>
          </p:sp>
        </p:grpSp>
        <p:grpSp>
          <p:nvGrpSpPr>
            <p:cNvPr id="344" name="Group 343">
              <a:extLst>
                <a:ext uri="{FF2B5EF4-FFF2-40B4-BE49-F238E27FC236}">
                  <a16:creationId xmlns:a16="http://schemas.microsoft.com/office/drawing/2014/main" id="{56DB3413-CB53-28CD-2C81-EFEE7B63A82D}"/>
                </a:ext>
              </a:extLst>
            </p:cNvPr>
            <p:cNvGrpSpPr/>
            <p:nvPr/>
          </p:nvGrpSpPr>
          <p:grpSpPr>
            <a:xfrm>
              <a:off x="790577" y="2622455"/>
              <a:ext cx="1923430" cy="1210290"/>
              <a:chOff x="790577" y="2947319"/>
              <a:chExt cx="1923430" cy="1107409"/>
            </a:xfrm>
          </p:grpSpPr>
          <p:sp>
            <p:nvSpPr>
              <p:cNvPr id="238" name="Google Shape;2137;p6">
                <a:extLst>
                  <a:ext uri="{FF2B5EF4-FFF2-40B4-BE49-F238E27FC236}">
                    <a16:creationId xmlns:a16="http://schemas.microsoft.com/office/drawing/2014/main" id="{7B4E5BDD-6200-CA48-418A-145D331B1619}"/>
                  </a:ext>
                </a:extLst>
              </p:cNvPr>
              <p:cNvSpPr txBox="1"/>
              <p:nvPr/>
            </p:nvSpPr>
            <p:spPr>
              <a:xfrm>
                <a:off x="979414" y="2947319"/>
                <a:ext cx="1734593" cy="1107409"/>
              </a:xfrm>
              <a:prstGeom prst="rect">
                <a:avLst/>
              </a:prstGeom>
              <a:solidFill>
                <a:srgbClr val="F2F2F2"/>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lgn="l">
                  <a:spcAft>
                    <a:spcPts val="600"/>
                  </a:spcAft>
                </a:pPr>
                <a:r>
                  <a:rPr lang="en-GB" sz="1200" b="1">
                    <a:solidFill>
                      <a:schemeClr val="tx1"/>
                    </a:solidFill>
                    <a:sym typeface="Arial"/>
                  </a:rPr>
                  <a:t>Proactive Retention Strategies</a:t>
                </a:r>
                <a:endParaRPr lang="en-GB" sz="1200">
                  <a:solidFill>
                    <a:schemeClr val="tx1"/>
                  </a:solidFill>
                  <a:sym typeface="Arial"/>
                </a:endParaRPr>
              </a:p>
            </p:txBody>
          </p:sp>
          <p:sp>
            <p:nvSpPr>
              <p:cNvPr id="239" name="Google Shape;2137;p6">
                <a:extLst>
                  <a:ext uri="{FF2B5EF4-FFF2-40B4-BE49-F238E27FC236}">
                    <a16:creationId xmlns:a16="http://schemas.microsoft.com/office/drawing/2014/main" id="{FB20351E-E6E9-206B-C2AC-A2389197E2EB}"/>
                  </a:ext>
                </a:extLst>
              </p:cNvPr>
              <p:cNvSpPr txBox="1"/>
              <p:nvPr/>
            </p:nvSpPr>
            <p:spPr>
              <a:xfrm>
                <a:off x="790577" y="2947319"/>
                <a:ext cx="105394" cy="1107409"/>
              </a:xfrm>
              <a:prstGeom prst="rect">
                <a:avLst/>
              </a:prstGeom>
              <a:solidFill>
                <a:schemeClr val="bg1">
                  <a:lumMod val="50000"/>
                </a:schemeClr>
              </a:solidFill>
              <a:ln w="6350">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spcAft>
                    <a:spcPts val="600"/>
                  </a:spcAft>
                </a:pPr>
                <a:endParaRPr lang="en-GB" sz="1200">
                  <a:solidFill>
                    <a:schemeClr val="bg1"/>
                  </a:solidFill>
                  <a:sym typeface="Arial"/>
                </a:endParaRPr>
              </a:p>
            </p:txBody>
          </p:sp>
        </p:grpSp>
        <p:grpSp>
          <p:nvGrpSpPr>
            <p:cNvPr id="347" name="Group 346">
              <a:extLst>
                <a:ext uri="{FF2B5EF4-FFF2-40B4-BE49-F238E27FC236}">
                  <a16:creationId xmlns:a16="http://schemas.microsoft.com/office/drawing/2014/main" id="{9264F35E-AF56-D61A-2156-F41DD7AB6180}"/>
                </a:ext>
              </a:extLst>
            </p:cNvPr>
            <p:cNvGrpSpPr/>
            <p:nvPr/>
          </p:nvGrpSpPr>
          <p:grpSpPr>
            <a:xfrm>
              <a:off x="790577" y="5806875"/>
              <a:ext cx="1923430" cy="253000"/>
              <a:chOff x="790577" y="5617412"/>
              <a:chExt cx="1923430" cy="442463"/>
            </a:xfrm>
          </p:grpSpPr>
          <p:sp>
            <p:nvSpPr>
              <p:cNvPr id="258" name="Google Shape;2137;p6">
                <a:extLst>
                  <a:ext uri="{FF2B5EF4-FFF2-40B4-BE49-F238E27FC236}">
                    <a16:creationId xmlns:a16="http://schemas.microsoft.com/office/drawing/2014/main" id="{57F251E5-C270-4C1E-772B-9FC09D85BE10}"/>
                  </a:ext>
                </a:extLst>
              </p:cNvPr>
              <p:cNvSpPr txBox="1"/>
              <p:nvPr/>
            </p:nvSpPr>
            <p:spPr>
              <a:xfrm>
                <a:off x="979414" y="5617412"/>
                <a:ext cx="1734593" cy="442463"/>
              </a:xfrm>
              <a:prstGeom prst="rect">
                <a:avLst/>
              </a:prstGeom>
              <a:solidFill>
                <a:schemeClr val="bg1">
                  <a:lumMod val="95000"/>
                </a:schemeClr>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lgn="l"/>
                <a:r>
                  <a:rPr lang="en-GB" sz="1200" b="1">
                    <a:solidFill>
                      <a:schemeClr val="tx1"/>
                    </a:solidFill>
                    <a:sym typeface="Arial"/>
                  </a:rPr>
                  <a:t>Support Team</a:t>
                </a:r>
                <a:endParaRPr lang="en-GB" sz="1200">
                  <a:solidFill>
                    <a:schemeClr val="tx1"/>
                  </a:solidFill>
                  <a:sym typeface="Arial"/>
                </a:endParaRPr>
              </a:p>
            </p:txBody>
          </p:sp>
          <p:sp>
            <p:nvSpPr>
              <p:cNvPr id="259" name="Google Shape;2137;p6">
                <a:extLst>
                  <a:ext uri="{FF2B5EF4-FFF2-40B4-BE49-F238E27FC236}">
                    <a16:creationId xmlns:a16="http://schemas.microsoft.com/office/drawing/2014/main" id="{1CABD149-ACD1-A493-0785-8F47B946334D}"/>
                  </a:ext>
                </a:extLst>
              </p:cNvPr>
              <p:cNvSpPr txBox="1"/>
              <p:nvPr/>
            </p:nvSpPr>
            <p:spPr>
              <a:xfrm>
                <a:off x="790577" y="5617412"/>
                <a:ext cx="105394" cy="442463"/>
              </a:xfrm>
              <a:prstGeom prst="rect">
                <a:avLst/>
              </a:prstGeom>
              <a:solidFill>
                <a:srgbClr val="DEEA97"/>
              </a:solidFill>
              <a:ln w="6350">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spcAft>
                    <a:spcPts val="600"/>
                  </a:spcAft>
                </a:pPr>
                <a:endParaRPr lang="en-GB" sz="1200">
                  <a:solidFill>
                    <a:schemeClr val="bg1"/>
                  </a:solidFill>
                  <a:sym typeface="Arial"/>
                </a:endParaRPr>
              </a:p>
            </p:txBody>
          </p:sp>
        </p:grpSp>
      </p:grpSp>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Recommendations</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17</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Helvetica" panose="020B0604020202020204" pitchFamily="34" charset="0"/>
                <a:cs typeface="Helvetica" panose="020B0604020202020204" pitchFamily="34" charset="0"/>
              </a:rPr>
              <a:t>Based on our findings, we provide recommendations focusing on anti-churn activities with proactive prevention grouped in 5 key areas of improvement</a:t>
            </a: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grpSp>
        <p:nvGrpSpPr>
          <p:cNvPr id="17" name="Group 16">
            <a:extLst>
              <a:ext uri="{FF2B5EF4-FFF2-40B4-BE49-F238E27FC236}">
                <a16:creationId xmlns:a16="http://schemas.microsoft.com/office/drawing/2014/main" id="{B6F16CC8-C47C-748B-31F6-CF7608C04196}"/>
              </a:ext>
            </a:extLst>
          </p:cNvPr>
          <p:cNvGrpSpPr/>
          <p:nvPr/>
        </p:nvGrpSpPr>
        <p:grpSpPr>
          <a:xfrm>
            <a:off x="817283" y="181542"/>
            <a:ext cx="10536517" cy="287588"/>
            <a:chOff x="817283" y="181541"/>
            <a:chExt cx="6997995" cy="252001"/>
          </a:xfrm>
        </p:grpSpPr>
        <p:sp>
          <p:nvSpPr>
            <p:cNvPr id="18" name="Rectangle 17">
              <a:extLst>
                <a:ext uri="{FF2B5EF4-FFF2-40B4-BE49-F238E27FC236}">
                  <a16:creationId xmlns:a16="http://schemas.microsoft.com/office/drawing/2014/main" id="{0EA090D9-3795-36FC-3A60-CAFA2F4EAD87}"/>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19" name="Rectangle 18">
              <a:extLst>
                <a:ext uri="{FF2B5EF4-FFF2-40B4-BE49-F238E27FC236}">
                  <a16:creationId xmlns:a16="http://schemas.microsoft.com/office/drawing/2014/main" id="{B4B96AAC-2C6F-D704-BF4E-AA71A0143DAB}"/>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20" name="Rectangle 19">
              <a:extLst>
                <a:ext uri="{FF2B5EF4-FFF2-40B4-BE49-F238E27FC236}">
                  <a16:creationId xmlns:a16="http://schemas.microsoft.com/office/drawing/2014/main" id="{4AE7E594-E0A3-80B3-D261-B8203B0D5BB0}"/>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Findings</a:t>
              </a:r>
            </a:p>
          </p:txBody>
        </p:sp>
        <p:sp>
          <p:nvSpPr>
            <p:cNvPr id="22" name="Rectangle 21">
              <a:extLst>
                <a:ext uri="{FF2B5EF4-FFF2-40B4-BE49-F238E27FC236}">
                  <a16:creationId xmlns:a16="http://schemas.microsoft.com/office/drawing/2014/main" id="{77E2E8F5-E9D6-ECDA-7421-F2247C19E5D1}"/>
                </a:ext>
              </a:extLst>
            </p:cNvPr>
            <p:cNvSpPr/>
            <p:nvPr/>
          </p:nvSpPr>
          <p:spPr>
            <a:xfrm rot="10800000" flipV="1">
              <a:off x="6123278"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Recommendations</a:t>
              </a:r>
            </a:p>
          </p:txBody>
        </p:sp>
      </p:grpSp>
      <p:sp>
        <p:nvSpPr>
          <p:cNvPr id="28" name="Rectangle 27">
            <a:extLst>
              <a:ext uri="{FF2B5EF4-FFF2-40B4-BE49-F238E27FC236}">
                <a16:creationId xmlns:a16="http://schemas.microsoft.com/office/drawing/2014/main" id="{C20DD5B9-0DC3-28F1-819D-8C2D4581AC1A}"/>
              </a:ext>
            </a:extLst>
          </p:cNvPr>
          <p:cNvSpPr/>
          <p:nvPr/>
        </p:nvSpPr>
        <p:spPr>
          <a:xfrm>
            <a:off x="12449009" y="27092"/>
            <a:ext cx="3500162" cy="615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Win-back activities = reconnections</a:t>
            </a:r>
          </a:p>
        </p:txBody>
      </p:sp>
      <p:sp>
        <p:nvSpPr>
          <p:cNvPr id="245" name="Rectangle 244">
            <a:extLst>
              <a:ext uri="{FF2B5EF4-FFF2-40B4-BE49-F238E27FC236}">
                <a16:creationId xmlns:a16="http://schemas.microsoft.com/office/drawing/2014/main" id="{CEF5C80A-7D42-B727-893D-1A7D69678E5A}"/>
              </a:ext>
            </a:extLst>
          </p:cNvPr>
          <p:cNvSpPr/>
          <p:nvPr/>
        </p:nvSpPr>
        <p:spPr>
          <a:xfrm>
            <a:off x="839739" y="2003102"/>
            <a:ext cx="2148259" cy="202394"/>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Areas of improvement</a:t>
            </a:r>
            <a:endParaRPr kumimoji="0" lang="en-GB" sz="1050" b="0" i="0" u="none" strike="noStrike" kern="1200" cap="none" spc="0" normalizeH="0" baseline="0" noProof="0">
              <a:ln>
                <a:noFill/>
              </a:ln>
              <a:solidFill>
                <a:srgbClr val="000000"/>
              </a:solidFill>
              <a:effectLst/>
              <a:uLnTx/>
              <a:uFillTx/>
              <a:latin typeface="Arial"/>
              <a:ea typeface="+mn-ea"/>
              <a:cs typeface="+mn-cs"/>
            </a:endParaRPr>
          </a:p>
        </p:txBody>
      </p:sp>
      <p:sp>
        <p:nvSpPr>
          <p:cNvPr id="252" name="Rectangle 251">
            <a:extLst>
              <a:ext uri="{FF2B5EF4-FFF2-40B4-BE49-F238E27FC236}">
                <a16:creationId xmlns:a16="http://schemas.microsoft.com/office/drawing/2014/main" id="{E5CA9F19-874B-FE9E-A008-E2BEC71B3AFB}"/>
              </a:ext>
            </a:extLst>
          </p:cNvPr>
          <p:cNvSpPr/>
          <p:nvPr/>
        </p:nvSpPr>
        <p:spPr>
          <a:xfrm>
            <a:off x="3177263" y="2003102"/>
            <a:ext cx="1862856" cy="235926"/>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lang="en-GB" sz="1400" b="1">
                <a:solidFill>
                  <a:srgbClr val="000000"/>
                </a:solidFill>
                <a:latin typeface="Arial"/>
              </a:rPr>
              <a:t>Initiatives</a:t>
            </a:r>
            <a:endParaRPr kumimoji="0" lang="en-GB" sz="1050" b="0" i="0" u="none" strike="noStrike" kern="1200" cap="none" spc="0" normalizeH="0" baseline="0" noProof="0">
              <a:ln>
                <a:noFill/>
              </a:ln>
              <a:solidFill>
                <a:srgbClr val="000000"/>
              </a:solidFill>
              <a:effectLst/>
              <a:uLnTx/>
              <a:uFillTx/>
              <a:latin typeface="Arial"/>
              <a:ea typeface="+mn-ea"/>
              <a:cs typeface="+mn-cs"/>
            </a:endParaRPr>
          </a:p>
        </p:txBody>
      </p:sp>
      <p:sp>
        <p:nvSpPr>
          <p:cNvPr id="269" name="Rectangle 268">
            <a:extLst>
              <a:ext uri="{FF2B5EF4-FFF2-40B4-BE49-F238E27FC236}">
                <a16:creationId xmlns:a16="http://schemas.microsoft.com/office/drawing/2014/main" id="{7F493993-A8C4-5C51-BF89-5F841A17FE4B}"/>
              </a:ext>
            </a:extLst>
          </p:cNvPr>
          <p:cNvSpPr/>
          <p:nvPr/>
        </p:nvSpPr>
        <p:spPr>
          <a:xfrm>
            <a:off x="6620569" y="2003102"/>
            <a:ext cx="1862856" cy="235926"/>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lang="en-GB" sz="1400" b="1">
                <a:solidFill>
                  <a:srgbClr val="000000"/>
                </a:solidFill>
                <a:latin typeface="Arial"/>
              </a:rPr>
              <a:t>Rationale</a:t>
            </a:r>
            <a:endParaRPr kumimoji="0" lang="en-GB" sz="1050" b="0" i="0" u="none" strike="noStrike" kern="1200" cap="none" spc="0" normalizeH="0" baseline="0" noProof="0">
              <a:ln>
                <a:noFill/>
              </a:ln>
              <a:solidFill>
                <a:srgbClr val="000000"/>
              </a:solidFill>
              <a:effectLst/>
              <a:uLnTx/>
              <a:uFillTx/>
              <a:latin typeface="Arial"/>
              <a:ea typeface="+mn-ea"/>
              <a:cs typeface="+mn-cs"/>
            </a:endParaRPr>
          </a:p>
        </p:txBody>
      </p:sp>
      <p:grpSp>
        <p:nvGrpSpPr>
          <p:cNvPr id="294" name="Group 293">
            <a:extLst>
              <a:ext uri="{FF2B5EF4-FFF2-40B4-BE49-F238E27FC236}">
                <a16:creationId xmlns:a16="http://schemas.microsoft.com/office/drawing/2014/main" id="{DF121CA3-44AC-DCBD-E49B-CBDC14493A15}"/>
              </a:ext>
            </a:extLst>
          </p:cNvPr>
          <p:cNvGrpSpPr/>
          <p:nvPr/>
        </p:nvGrpSpPr>
        <p:grpSpPr>
          <a:xfrm>
            <a:off x="8610600" y="7330077"/>
            <a:ext cx="2430421" cy="229455"/>
            <a:chOff x="8622199" y="6118176"/>
            <a:chExt cx="2430421" cy="229455"/>
          </a:xfrm>
        </p:grpSpPr>
        <p:grpSp>
          <p:nvGrpSpPr>
            <p:cNvPr id="293" name="Group 292">
              <a:extLst>
                <a:ext uri="{FF2B5EF4-FFF2-40B4-BE49-F238E27FC236}">
                  <a16:creationId xmlns:a16="http://schemas.microsoft.com/office/drawing/2014/main" id="{DE03A68F-B5D5-1799-C64D-3C296E67C69C}"/>
                </a:ext>
              </a:extLst>
            </p:cNvPr>
            <p:cNvGrpSpPr/>
            <p:nvPr/>
          </p:nvGrpSpPr>
          <p:grpSpPr>
            <a:xfrm>
              <a:off x="8622199" y="6118176"/>
              <a:ext cx="712608" cy="221964"/>
              <a:chOff x="8622199" y="6118176"/>
              <a:chExt cx="712608" cy="221964"/>
            </a:xfrm>
          </p:grpSpPr>
          <p:sp>
            <p:nvSpPr>
              <p:cNvPr id="284" name="Oval 10">
                <a:extLst>
                  <a:ext uri="{FF2B5EF4-FFF2-40B4-BE49-F238E27FC236}">
                    <a16:creationId xmlns:a16="http://schemas.microsoft.com/office/drawing/2014/main" id="{FAA22661-E674-1B44-8776-A4B52CE18A33}"/>
                  </a:ext>
                </a:extLst>
              </p:cNvPr>
              <p:cNvSpPr>
                <a:spLocks noChangeAspect="1" noChangeArrowheads="1"/>
              </p:cNvSpPr>
              <p:nvPr/>
            </p:nvSpPr>
            <p:spPr bwMode="auto">
              <a:xfrm>
                <a:off x="8622199" y="6161353"/>
                <a:ext cx="183002" cy="178787"/>
              </a:xfrm>
              <a:prstGeom prst="ellipse">
                <a:avLst/>
              </a:prstGeom>
              <a:solidFill>
                <a:srgbClr val="595959"/>
              </a:solidFill>
              <a:ln>
                <a:noFill/>
              </a:ln>
            </p:spPr>
            <p:txBody>
              <a:bodyPr vert="horz" wrap="square" lIns="91440" tIns="45720" rIns="91440" bIns="45720" numCol="1" anchor="t" anchorCtr="0" compatLnSpc="1">
                <a:prstTxWarp prst="textNoShape">
                  <a:avLst/>
                </a:prstTxWarp>
              </a:bodyPr>
              <a:lstStyle/>
              <a:p>
                <a:pPr algn="r"/>
                <a:endParaRPr lang="en-GB" sz="900" i="1"/>
              </a:p>
            </p:txBody>
          </p:sp>
          <p:sp>
            <p:nvSpPr>
              <p:cNvPr id="287" name="Rectangle 286">
                <a:extLst>
                  <a:ext uri="{FF2B5EF4-FFF2-40B4-BE49-F238E27FC236}">
                    <a16:creationId xmlns:a16="http://schemas.microsoft.com/office/drawing/2014/main" id="{61283E7C-D10A-1CAA-089C-7823A78445A3}"/>
                  </a:ext>
                </a:extLst>
              </p:cNvPr>
              <p:cNvSpPr/>
              <p:nvPr/>
            </p:nvSpPr>
            <p:spPr>
              <a:xfrm>
                <a:off x="8856632" y="6118176"/>
                <a:ext cx="478175" cy="196813"/>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200" i="0" u="none" strike="noStrike" kern="1200" cap="none" spc="0" normalizeH="0" baseline="0" noProof="0">
                    <a:ln>
                      <a:noFill/>
                    </a:ln>
                    <a:solidFill>
                      <a:srgbClr val="000000"/>
                    </a:solidFill>
                    <a:effectLst/>
                    <a:uLnTx/>
                    <a:uFillTx/>
                    <a:latin typeface="Arial"/>
                    <a:ea typeface="+mn-ea"/>
                    <a:cs typeface="+mn-cs"/>
                  </a:rPr>
                  <a:t>High</a:t>
                </a:r>
                <a:endParaRPr kumimoji="0" lang="en-GB" sz="1000" i="0" u="none" strike="noStrike" kern="1200" cap="none" spc="0" normalizeH="0" baseline="30000" noProof="0">
                  <a:ln>
                    <a:noFill/>
                  </a:ln>
                  <a:solidFill>
                    <a:srgbClr val="000000"/>
                  </a:solidFill>
                  <a:effectLst/>
                  <a:uLnTx/>
                  <a:uFillTx/>
                  <a:latin typeface="Arial"/>
                  <a:ea typeface="+mn-ea"/>
                  <a:cs typeface="+mn-cs"/>
                </a:endParaRPr>
              </a:p>
            </p:txBody>
          </p:sp>
        </p:grpSp>
        <p:grpSp>
          <p:nvGrpSpPr>
            <p:cNvPr id="292" name="Group 291">
              <a:extLst>
                <a:ext uri="{FF2B5EF4-FFF2-40B4-BE49-F238E27FC236}">
                  <a16:creationId xmlns:a16="http://schemas.microsoft.com/office/drawing/2014/main" id="{842FB323-1966-9D30-4D3E-F62CC6BB57AF}"/>
                </a:ext>
              </a:extLst>
            </p:cNvPr>
            <p:cNvGrpSpPr/>
            <p:nvPr/>
          </p:nvGrpSpPr>
          <p:grpSpPr>
            <a:xfrm>
              <a:off x="10366530" y="6118176"/>
              <a:ext cx="686090" cy="229455"/>
              <a:chOff x="10366530" y="6118176"/>
              <a:chExt cx="686090" cy="229455"/>
            </a:xfrm>
          </p:grpSpPr>
          <p:sp>
            <p:nvSpPr>
              <p:cNvPr id="285" name="Freeform 12">
                <a:extLst>
                  <a:ext uri="{FF2B5EF4-FFF2-40B4-BE49-F238E27FC236}">
                    <a16:creationId xmlns:a16="http://schemas.microsoft.com/office/drawing/2014/main" id="{D851D93F-6E09-57B5-15C8-40D7BB00FDE8}"/>
                  </a:ext>
                </a:extLst>
              </p:cNvPr>
              <p:cNvSpPr>
                <a:spLocks noChangeAspect="1" noEditPoints="1"/>
              </p:cNvSpPr>
              <p:nvPr/>
            </p:nvSpPr>
            <p:spPr bwMode="auto">
              <a:xfrm>
                <a:off x="10366530" y="6168844"/>
                <a:ext cx="183002" cy="178787"/>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88 h 200"/>
                  <a:gd name="T12" fmla="*/ 100 w 200"/>
                  <a:gd name="T13" fmla="*/ 13 h 200"/>
                  <a:gd name="T14" fmla="*/ 188 w 200"/>
                  <a:gd name="T15" fmla="*/ 100 h 200"/>
                  <a:gd name="T16" fmla="*/ 100 w 200"/>
                  <a:gd name="T17"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0">
                    <a:moveTo>
                      <a:pt x="100" y="0"/>
                    </a:moveTo>
                    <a:cubicBezTo>
                      <a:pt x="45" y="0"/>
                      <a:pt x="0" y="45"/>
                      <a:pt x="0" y="100"/>
                    </a:cubicBezTo>
                    <a:cubicBezTo>
                      <a:pt x="0" y="156"/>
                      <a:pt x="45" y="200"/>
                      <a:pt x="100" y="200"/>
                    </a:cubicBezTo>
                    <a:cubicBezTo>
                      <a:pt x="155" y="200"/>
                      <a:pt x="200" y="156"/>
                      <a:pt x="200" y="100"/>
                    </a:cubicBezTo>
                    <a:cubicBezTo>
                      <a:pt x="200" y="45"/>
                      <a:pt x="155" y="0"/>
                      <a:pt x="100" y="0"/>
                    </a:cubicBezTo>
                    <a:close/>
                    <a:moveTo>
                      <a:pt x="100" y="188"/>
                    </a:moveTo>
                    <a:cubicBezTo>
                      <a:pt x="100" y="13"/>
                      <a:pt x="100" y="13"/>
                      <a:pt x="100" y="13"/>
                    </a:cubicBezTo>
                    <a:cubicBezTo>
                      <a:pt x="148" y="13"/>
                      <a:pt x="188" y="52"/>
                      <a:pt x="188" y="100"/>
                    </a:cubicBezTo>
                    <a:cubicBezTo>
                      <a:pt x="188" y="149"/>
                      <a:pt x="148" y="188"/>
                      <a:pt x="100" y="188"/>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algn="r"/>
                <a:endParaRPr lang="en-US" sz="900" i="1"/>
              </a:p>
            </p:txBody>
          </p:sp>
          <p:sp>
            <p:nvSpPr>
              <p:cNvPr id="289" name="Rectangle 288">
                <a:extLst>
                  <a:ext uri="{FF2B5EF4-FFF2-40B4-BE49-F238E27FC236}">
                    <a16:creationId xmlns:a16="http://schemas.microsoft.com/office/drawing/2014/main" id="{9C5035A8-F8B4-B508-B9E4-231673EA2029}"/>
                  </a:ext>
                </a:extLst>
              </p:cNvPr>
              <p:cNvSpPr/>
              <p:nvPr/>
            </p:nvSpPr>
            <p:spPr>
              <a:xfrm>
                <a:off x="10596821" y="6118176"/>
                <a:ext cx="455799" cy="221964"/>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200" i="0" u="none" strike="noStrike" kern="1200" cap="none" spc="0" normalizeH="0" baseline="0" noProof="0">
                    <a:ln>
                      <a:noFill/>
                    </a:ln>
                    <a:solidFill>
                      <a:srgbClr val="000000"/>
                    </a:solidFill>
                    <a:effectLst/>
                    <a:uLnTx/>
                    <a:uFillTx/>
                    <a:latin typeface="Arial"/>
                    <a:ea typeface="+mn-ea"/>
                    <a:cs typeface="+mn-cs"/>
                  </a:rPr>
                  <a:t>Low</a:t>
                </a:r>
                <a:endParaRPr kumimoji="0" lang="en-GB" sz="1000" i="0" u="none" strike="noStrike" kern="1200" cap="none" spc="0" normalizeH="0" baseline="30000" noProof="0">
                  <a:ln>
                    <a:noFill/>
                  </a:ln>
                  <a:solidFill>
                    <a:srgbClr val="000000"/>
                  </a:solidFill>
                  <a:effectLst/>
                  <a:uLnTx/>
                  <a:uFillTx/>
                  <a:latin typeface="Arial"/>
                  <a:ea typeface="+mn-ea"/>
                  <a:cs typeface="+mn-cs"/>
                </a:endParaRPr>
              </a:p>
            </p:txBody>
          </p:sp>
        </p:grpSp>
        <p:grpSp>
          <p:nvGrpSpPr>
            <p:cNvPr id="291" name="Group 290">
              <a:extLst>
                <a:ext uri="{FF2B5EF4-FFF2-40B4-BE49-F238E27FC236}">
                  <a16:creationId xmlns:a16="http://schemas.microsoft.com/office/drawing/2014/main" id="{F3BF22A4-2CA4-66C0-FC20-16A442E71199}"/>
                </a:ext>
              </a:extLst>
            </p:cNvPr>
            <p:cNvGrpSpPr/>
            <p:nvPr/>
          </p:nvGrpSpPr>
          <p:grpSpPr>
            <a:xfrm>
              <a:off x="9407847" y="6118176"/>
              <a:ext cx="885644" cy="221964"/>
              <a:chOff x="9354648" y="6118176"/>
              <a:chExt cx="885644" cy="221964"/>
            </a:xfrm>
          </p:grpSpPr>
          <p:sp>
            <p:nvSpPr>
              <p:cNvPr id="288" name="Rectangle 287">
                <a:extLst>
                  <a:ext uri="{FF2B5EF4-FFF2-40B4-BE49-F238E27FC236}">
                    <a16:creationId xmlns:a16="http://schemas.microsoft.com/office/drawing/2014/main" id="{E9A6FC6B-FA4F-C15F-03AF-7AA97DF65E50}"/>
                  </a:ext>
                </a:extLst>
              </p:cNvPr>
              <p:cNvSpPr/>
              <p:nvPr/>
            </p:nvSpPr>
            <p:spPr>
              <a:xfrm>
                <a:off x="9592253" y="6118176"/>
                <a:ext cx="648039" cy="221964"/>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200" i="0" u="none" strike="noStrike" kern="1200" cap="none" spc="0" normalizeH="0" baseline="0" noProof="0">
                    <a:ln>
                      <a:noFill/>
                    </a:ln>
                    <a:solidFill>
                      <a:srgbClr val="000000"/>
                    </a:solidFill>
                    <a:effectLst/>
                    <a:uLnTx/>
                    <a:uFillTx/>
                    <a:latin typeface="Arial"/>
                    <a:ea typeface="+mn-ea"/>
                    <a:cs typeface="+mn-cs"/>
                  </a:rPr>
                  <a:t>Medium</a:t>
                </a:r>
                <a:endParaRPr kumimoji="0" lang="en-GB" sz="1000" i="0" u="none" strike="noStrike" kern="1200" cap="none" spc="0" normalizeH="0" baseline="30000" noProof="0">
                  <a:ln>
                    <a:noFill/>
                  </a:ln>
                  <a:solidFill>
                    <a:srgbClr val="000000"/>
                  </a:solidFill>
                  <a:effectLst/>
                  <a:uLnTx/>
                  <a:uFillTx/>
                  <a:latin typeface="Arial"/>
                  <a:ea typeface="+mn-ea"/>
                  <a:cs typeface="+mn-cs"/>
                </a:endParaRPr>
              </a:p>
            </p:txBody>
          </p:sp>
          <p:sp>
            <p:nvSpPr>
              <p:cNvPr id="290" name="Freeform 8">
                <a:extLst>
                  <a:ext uri="{FF2B5EF4-FFF2-40B4-BE49-F238E27FC236}">
                    <a16:creationId xmlns:a16="http://schemas.microsoft.com/office/drawing/2014/main" id="{EC0E578C-C898-AD01-73C2-E28A908C7C34}"/>
                  </a:ext>
                </a:extLst>
              </p:cNvPr>
              <p:cNvSpPr>
                <a:spLocks noChangeAspect="1" noEditPoints="1"/>
              </p:cNvSpPr>
              <p:nvPr/>
            </p:nvSpPr>
            <p:spPr bwMode="auto">
              <a:xfrm>
                <a:off x="9354648" y="6161353"/>
                <a:ext cx="183002" cy="178787"/>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00 h 200"/>
                  <a:gd name="T12" fmla="*/ 13 w 200"/>
                  <a:gd name="T13" fmla="*/ 100 h 200"/>
                  <a:gd name="T14" fmla="*/ 100 w 200"/>
                  <a:gd name="T15" fmla="*/ 12 h 200"/>
                  <a:gd name="T16" fmla="*/ 100 w 200"/>
                  <a:gd name="T17"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00"/>
                    </a:moveTo>
                    <a:cubicBezTo>
                      <a:pt x="13" y="100"/>
                      <a:pt x="13" y="100"/>
                      <a:pt x="13" y="100"/>
                    </a:cubicBezTo>
                    <a:cubicBezTo>
                      <a:pt x="13" y="51"/>
                      <a:pt x="52" y="12"/>
                      <a:pt x="100" y="12"/>
                    </a:cubicBezTo>
                    <a:lnTo>
                      <a:pt x="100" y="100"/>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algn="r"/>
                <a:endParaRPr lang="en-US" sz="900" b="1" i="1"/>
              </a:p>
            </p:txBody>
          </p:sp>
        </p:grpSp>
      </p:grpSp>
      <p:sp>
        <p:nvSpPr>
          <p:cNvPr id="296" name="Google Shape;2137;p6">
            <a:extLst>
              <a:ext uri="{FF2B5EF4-FFF2-40B4-BE49-F238E27FC236}">
                <a16:creationId xmlns:a16="http://schemas.microsoft.com/office/drawing/2014/main" id="{425A5CF5-D261-4DDB-1EDB-5A73D8444BA1}"/>
              </a:ext>
            </a:extLst>
          </p:cNvPr>
          <p:cNvSpPr txBox="1"/>
          <p:nvPr/>
        </p:nvSpPr>
        <p:spPr>
          <a:xfrm>
            <a:off x="12444915" y="933040"/>
            <a:ext cx="4233138" cy="957136"/>
          </a:xfrm>
          <a:prstGeom prst="rect">
            <a:avLst/>
          </a:prstGeom>
          <a:solidFill>
            <a:srgbClr val="FFFF00"/>
          </a:solidFill>
          <a:ln w="6350">
            <a:solidFill>
              <a:schemeClr val="bg1">
                <a:lumMod val="85000"/>
              </a:schemeClr>
            </a:solidFill>
          </a:ln>
        </p:spPr>
        <p:txBody>
          <a:bodyPr rot="0" spcFirstLastPara="0" vertOverflow="overflow" horzOverflow="overflow" vert="horz" wrap="square" lIns="72000" tIns="45720" rIns="91440" bIns="45720" numCol="1" spcCol="0" rtlCol="0" fromWordArt="0" anchor="t"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latin typeface="Arial"/>
              </a:defRPr>
            </a:lvl1pPr>
          </a:lstStyle>
          <a:p>
            <a:pPr marR="0" lvl="0" algn="l" defTabSz="898827" eaLnBrk="1" fontAlgn="auto" latinLnBrk="0" hangingPunct="1">
              <a:lnSpc>
                <a:spcPct val="100000"/>
              </a:lnSpc>
              <a:spcBef>
                <a:spcPts val="0"/>
              </a:spcBef>
              <a:spcAft>
                <a:spcPts val="0"/>
              </a:spcAft>
              <a:buClrTx/>
              <a:buSzTx/>
              <a:tabLst/>
              <a:defRPr/>
            </a:pPr>
            <a:r>
              <a:rPr kumimoji="0" lang="en-GB" sz="1100" b="0" i="0" u="none" strike="noStrike" kern="1200" cap="none" spc="0" normalizeH="0" baseline="0" noProof="0" err="1">
                <a:ln>
                  <a:noFill/>
                </a:ln>
                <a:solidFill>
                  <a:schemeClr val="tx1"/>
                </a:solidFill>
                <a:effectLst/>
                <a:uLnTx/>
                <a:uFillTx/>
                <a:latin typeface="Arial"/>
                <a:ea typeface="+mn-ea"/>
                <a:cs typeface="+mn-cs"/>
                <a:sym typeface="Arial"/>
              </a:rPr>
              <a:t>Dúvidas</a:t>
            </a:r>
            <a:r>
              <a:rPr kumimoji="0" lang="en-GB" sz="1100" b="0" i="0" u="none" strike="noStrike" kern="1200" cap="none" spc="0" normalizeH="0" baseline="0" noProof="0">
                <a:ln>
                  <a:noFill/>
                </a:ln>
                <a:solidFill>
                  <a:schemeClr val="tx1"/>
                </a:solidFill>
                <a:effectLst/>
                <a:uLnTx/>
                <a:uFillTx/>
                <a:latin typeface="Arial"/>
                <a:ea typeface="+mn-ea"/>
                <a:cs typeface="+mn-cs"/>
                <a:sym typeface="Arial"/>
              </a:rPr>
              <a:t>:</a:t>
            </a:r>
          </a:p>
          <a:p>
            <a:pPr marL="171450" marR="0" lvl="0" indent="-171450" algn="l" defTabSz="89882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i="0" u="none" strike="noStrike" kern="1200" cap="none" spc="0" normalizeH="0" baseline="0" noProof="0">
                <a:ln>
                  <a:noFill/>
                </a:ln>
                <a:solidFill>
                  <a:schemeClr val="tx1"/>
                </a:solidFill>
                <a:effectLst/>
                <a:uLnTx/>
                <a:uFillTx/>
                <a:latin typeface="Arial"/>
                <a:ea typeface="+mn-ea"/>
                <a:cs typeface="+mn-cs"/>
                <a:sym typeface="Arial"/>
              </a:rPr>
              <a:t>Customers who have dependents ??? </a:t>
            </a:r>
          </a:p>
          <a:p>
            <a:pPr marL="171450" marR="0" lvl="0" indent="-171450" algn="l" defTabSz="89882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chemeClr val="tx1"/>
                </a:solidFill>
                <a:effectLst/>
                <a:uLnTx/>
                <a:uFillTx/>
                <a:latin typeface="Arial"/>
                <a:ea typeface="+mn-ea"/>
                <a:cs typeface="+mn-cs"/>
                <a:sym typeface="Arial"/>
              </a:rPr>
              <a:t>Prioritize investments in network infrastructure to enhance reliability and performance – </a:t>
            </a:r>
            <a:r>
              <a:rPr kumimoji="0" lang="en-GB" sz="1100" b="0" i="0" u="none" strike="noStrike" kern="1200" cap="none" spc="0" normalizeH="0" baseline="0" noProof="0" err="1">
                <a:ln>
                  <a:noFill/>
                </a:ln>
                <a:solidFill>
                  <a:schemeClr val="tx1"/>
                </a:solidFill>
                <a:effectLst/>
                <a:uLnTx/>
                <a:uFillTx/>
                <a:latin typeface="Arial"/>
                <a:ea typeface="+mn-ea"/>
                <a:cs typeface="+mn-cs"/>
                <a:sym typeface="Arial"/>
              </a:rPr>
              <a:t>dizemos</a:t>
            </a:r>
            <a:r>
              <a:rPr kumimoji="0" lang="en-GB" sz="1100" b="0" i="0" u="none" strike="noStrike" kern="1200" cap="none" spc="0" normalizeH="0" baseline="0" noProof="0">
                <a:ln>
                  <a:noFill/>
                </a:ln>
                <a:solidFill>
                  <a:schemeClr val="tx1"/>
                </a:solidFill>
                <a:effectLst/>
                <a:uLnTx/>
                <a:uFillTx/>
                <a:latin typeface="Arial"/>
                <a:ea typeface="+mn-ea"/>
                <a:cs typeface="+mn-cs"/>
                <a:sym typeface="Arial"/>
              </a:rPr>
              <a:t> algo sobre isto?</a:t>
            </a:r>
          </a:p>
          <a:p>
            <a:pPr marL="171450" marR="0" lvl="0" indent="-171450" algn="l" defTabSz="898827"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solidFill>
                  <a:schemeClr val="tx1"/>
                </a:solidFill>
                <a:sym typeface="Arial"/>
              </a:rPr>
              <a:t>Interpretation of customer referrals?</a:t>
            </a:r>
            <a:endParaRPr kumimoji="0" lang="en-GB" sz="1100" b="0" i="0" u="none" strike="noStrike" kern="1200" cap="none" spc="0" normalizeH="0" baseline="0" noProof="0">
              <a:ln>
                <a:noFill/>
              </a:ln>
              <a:solidFill>
                <a:schemeClr val="tx1"/>
              </a:solidFill>
              <a:effectLst/>
              <a:uLnTx/>
              <a:uFillTx/>
              <a:latin typeface="Arial"/>
              <a:ea typeface="+mn-ea"/>
              <a:cs typeface="+mn-cs"/>
              <a:sym typeface="Arial"/>
            </a:endParaRPr>
          </a:p>
        </p:txBody>
      </p:sp>
      <p:grpSp>
        <p:nvGrpSpPr>
          <p:cNvPr id="332" name="Group 331">
            <a:extLst>
              <a:ext uri="{FF2B5EF4-FFF2-40B4-BE49-F238E27FC236}">
                <a16:creationId xmlns:a16="http://schemas.microsoft.com/office/drawing/2014/main" id="{72289AC2-CD9E-3887-26DF-B8AA6CBCC685}"/>
              </a:ext>
            </a:extLst>
          </p:cNvPr>
          <p:cNvGrpSpPr/>
          <p:nvPr/>
        </p:nvGrpSpPr>
        <p:grpSpPr>
          <a:xfrm>
            <a:off x="12564291" y="2609399"/>
            <a:ext cx="6998240" cy="3557680"/>
            <a:chOff x="1142467" y="2324006"/>
            <a:chExt cx="6998240" cy="3557680"/>
          </a:xfrm>
        </p:grpSpPr>
        <p:grpSp>
          <p:nvGrpSpPr>
            <p:cNvPr id="297" name="Group 296">
              <a:extLst>
                <a:ext uri="{FF2B5EF4-FFF2-40B4-BE49-F238E27FC236}">
                  <a16:creationId xmlns:a16="http://schemas.microsoft.com/office/drawing/2014/main" id="{FFE0DF41-5755-5522-3F85-F64B167231FA}"/>
                </a:ext>
              </a:extLst>
            </p:cNvPr>
            <p:cNvGrpSpPr/>
            <p:nvPr/>
          </p:nvGrpSpPr>
          <p:grpSpPr>
            <a:xfrm>
              <a:off x="2844556" y="2327065"/>
              <a:ext cx="1050558" cy="1016419"/>
              <a:chOff x="1235576" y="1353749"/>
              <a:chExt cx="1195786" cy="1195786"/>
            </a:xfrm>
          </p:grpSpPr>
          <p:sp>
            <p:nvSpPr>
              <p:cNvPr id="298" name="Teardrop 297">
                <a:extLst>
                  <a:ext uri="{FF2B5EF4-FFF2-40B4-BE49-F238E27FC236}">
                    <a16:creationId xmlns:a16="http://schemas.microsoft.com/office/drawing/2014/main" id="{ADE9C864-1BB9-2898-D139-7B916C6D135A}"/>
                  </a:ext>
                </a:extLst>
              </p:cNvPr>
              <p:cNvSpPr/>
              <p:nvPr/>
            </p:nvSpPr>
            <p:spPr>
              <a:xfrm rot="8100000">
                <a:off x="1235576" y="1353749"/>
                <a:ext cx="1195786" cy="1195786"/>
              </a:xfrm>
              <a:prstGeom prst="teardrop">
                <a:avLst/>
              </a:prstGeom>
              <a:solidFill>
                <a:srgbClr val="DEE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9" name="Oval 298">
                <a:extLst>
                  <a:ext uri="{FF2B5EF4-FFF2-40B4-BE49-F238E27FC236}">
                    <a16:creationId xmlns:a16="http://schemas.microsoft.com/office/drawing/2014/main" id="{E64BD5AB-2843-CE2F-0E66-80800131B349}"/>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grpSp>
          <p:nvGrpSpPr>
            <p:cNvPr id="300" name="Group 299">
              <a:extLst>
                <a:ext uri="{FF2B5EF4-FFF2-40B4-BE49-F238E27FC236}">
                  <a16:creationId xmlns:a16="http://schemas.microsoft.com/office/drawing/2014/main" id="{1784DBDB-3D71-4C0E-092D-B459193E901F}"/>
                </a:ext>
              </a:extLst>
            </p:cNvPr>
            <p:cNvGrpSpPr/>
            <p:nvPr/>
          </p:nvGrpSpPr>
          <p:grpSpPr>
            <a:xfrm>
              <a:off x="4191069" y="2325731"/>
              <a:ext cx="1050558" cy="1016419"/>
              <a:chOff x="1235576" y="1353749"/>
              <a:chExt cx="1195786" cy="1195786"/>
            </a:xfrm>
          </p:grpSpPr>
          <p:sp>
            <p:nvSpPr>
              <p:cNvPr id="301" name="Teardrop 300">
                <a:extLst>
                  <a:ext uri="{FF2B5EF4-FFF2-40B4-BE49-F238E27FC236}">
                    <a16:creationId xmlns:a16="http://schemas.microsoft.com/office/drawing/2014/main" id="{8FC3FD2C-36E7-8857-05EB-527D7E0C63F1}"/>
                  </a:ext>
                </a:extLst>
              </p:cNvPr>
              <p:cNvSpPr/>
              <p:nvPr/>
            </p:nvSpPr>
            <p:spPr>
              <a:xfrm rot="8100000">
                <a:off x="1235576" y="1353749"/>
                <a:ext cx="1195786" cy="1195786"/>
              </a:xfrm>
              <a:prstGeom prst="teardrop">
                <a:avLst/>
              </a:prstGeom>
              <a:solidFill>
                <a:srgbClr val="DEE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2" name="Oval 301">
                <a:extLst>
                  <a:ext uri="{FF2B5EF4-FFF2-40B4-BE49-F238E27FC236}">
                    <a16:creationId xmlns:a16="http://schemas.microsoft.com/office/drawing/2014/main" id="{291768E6-D1FF-57A7-AB7C-307874398A43}"/>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grpSp>
          <p:nvGrpSpPr>
            <p:cNvPr id="303" name="Group 302">
              <a:extLst>
                <a:ext uri="{FF2B5EF4-FFF2-40B4-BE49-F238E27FC236}">
                  <a16:creationId xmlns:a16="http://schemas.microsoft.com/office/drawing/2014/main" id="{F9C47DDB-0EA0-534A-58AD-2198FAC75022}"/>
                </a:ext>
              </a:extLst>
            </p:cNvPr>
            <p:cNvGrpSpPr/>
            <p:nvPr/>
          </p:nvGrpSpPr>
          <p:grpSpPr>
            <a:xfrm>
              <a:off x="5555877" y="2327066"/>
              <a:ext cx="1050558" cy="1016419"/>
              <a:chOff x="1235576" y="1353749"/>
              <a:chExt cx="1195786" cy="1195786"/>
            </a:xfrm>
          </p:grpSpPr>
          <p:sp>
            <p:nvSpPr>
              <p:cNvPr id="304" name="Teardrop 303">
                <a:extLst>
                  <a:ext uri="{FF2B5EF4-FFF2-40B4-BE49-F238E27FC236}">
                    <a16:creationId xmlns:a16="http://schemas.microsoft.com/office/drawing/2014/main" id="{F6ECE2DC-968E-6E60-555D-C8F1BA320CC3}"/>
                  </a:ext>
                </a:extLst>
              </p:cNvPr>
              <p:cNvSpPr/>
              <p:nvPr/>
            </p:nvSpPr>
            <p:spPr>
              <a:xfrm rot="8100000">
                <a:off x="1235576" y="1353749"/>
                <a:ext cx="1195786" cy="1195786"/>
              </a:xfrm>
              <a:prstGeom prst="teardrop">
                <a:avLst/>
              </a:prstGeom>
              <a:solidFill>
                <a:srgbClr val="DEE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5" name="Oval 304">
                <a:extLst>
                  <a:ext uri="{FF2B5EF4-FFF2-40B4-BE49-F238E27FC236}">
                    <a16:creationId xmlns:a16="http://schemas.microsoft.com/office/drawing/2014/main" id="{56FDCCFA-2D99-2A3D-EEDA-01A46B64F94E}"/>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grpSp>
          <p:nvGrpSpPr>
            <p:cNvPr id="306" name="Group 305">
              <a:extLst>
                <a:ext uri="{FF2B5EF4-FFF2-40B4-BE49-F238E27FC236}">
                  <a16:creationId xmlns:a16="http://schemas.microsoft.com/office/drawing/2014/main" id="{EA247E3B-FC26-783D-4F97-922D4E06CAD5}"/>
                </a:ext>
              </a:extLst>
            </p:cNvPr>
            <p:cNvGrpSpPr/>
            <p:nvPr/>
          </p:nvGrpSpPr>
          <p:grpSpPr>
            <a:xfrm>
              <a:off x="1336684" y="2328386"/>
              <a:ext cx="1050558" cy="1016419"/>
              <a:chOff x="1235576" y="1353749"/>
              <a:chExt cx="1195786" cy="1195786"/>
            </a:xfrm>
          </p:grpSpPr>
          <p:sp>
            <p:nvSpPr>
              <p:cNvPr id="307" name="Teardrop 306">
                <a:extLst>
                  <a:ext uri="{FF2B5EF4-FFF2-40B4-BE49-F238E27FC236}">
                    <a16:creationId xmlns:a16="http://schemas.microsoft.com/office/drawing/2014/main" id="{2ECB071C-5E03-AE3D-A321-F325A999B7AB}"/>
                  </a:ext>
                </a:extLst>
              </p:cNvPr>
              <p:cNvSpPr/>
              <p:nvPr/>
            </p:nvSpPr>
            <p:spPr>
              <a:xfrm rot="8100000">
                <a:off x="1235576" y="1353749"/>
                <a:ext cx="1195786" cy="1195786"/>
              </a:xfrm>
              <a:prstGeom prst="teardrop">
                <a:avLst/>
              </a:prstGeom>
              <a:solidFill>
                <a:srgbClr val="DEE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8" name="Oval 307">
                <a:extLst>
                  <a:ext uri="{FF2B5EF4-FFF2-40B4-BE49-F238E27FC236}">
                    <a16:creationId xmlns:a16="http://schemas.microsoft.com/office/drawing/2014/main" id="{6CCF1B50-5367-E638-F0B1-DBD508F91560}"/>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grpSp>
          <p:nvGrpSpPr>
            <p:cNvPr id="309" name="Group 308">
              <a:extLst>
                <a:ext uri="{FF2B5EF4-FFF2-40B4-BE49-F238E27FC236}">
                  <a16:creationId xmlns:a16="http://schemas.microsoft.com/office/drawing/2014/main" id="{FC3905A1-BAC1-3BA9-E08F-2B854CCCD2B5}"/>
                </a:ext>
              </a:extLst>
            </p:cNvPr>
            <p:cNvGrpSpPr/>
            <p:nvPr/>
          </p:nvGrpSpPr>
          <p:grpSpPr>
            <a:xfrm>
              <a:off x="1142467" y="3657407"/>
              <a:ext cx="1362341" cy="1661801"/>
              <a:chOff x="803640" y="3362835"/>
              <a:chExt cx="2059657" cy="1955059"/>
            </a:xfrm>
          </p:grpSpPr>
          <p:sp>
            <p:nvSpPr>
              <p:cNvPr id="310" name="TextBox 309">
                <a:extLst>
                  <a:ext uri="{FF2B5EF4-FFF2-40B4-BE49-F238E27FC236}">
                    <a16:creationId xmlns:a16="http://schemas.microsoft.com/office/drawing/2014/main" id="{A5B1D481-359C-1BCE-CEFF-D89CE796C533}"/>
                  </a:ext>
                </a:extLst>
              </p:cNvPr>
              <p:cNvSpPr txBox="1"/>
              <p:nvPr/>
            </p:nvSpPr>
            <p:spPr>
              <a:xfrm>
                <a:off x="803640" y="3579862"/>
                <a:ext cx="2059657" cy="1738032"/>
              </a:xfrm>
              <a:prstGeom prst="rect">
                <a:avLst/>
              </a:prstGeom>
              <a:noFill/>
            </p:spPr>
            <p:txBody>
              <a:bodyPr wrap="square" rtlCol="0">
                <a:spAutoFit/>
              </a:bodyPr>
              <a:lstStyle/>
              <a:p>
                <a:pPr marL="171450" indent="-171450">
                  <a:buFont typeface="Arial" panose="020B0604020202020204" pitchFamily="34" charset="0"/>
                  <a:buChar char="•"/>
                </a:pPr>
                <a:r>
                  <a:rPr lang="en-GB" altLang="ko-KR" sz="1000">
                    <a:solidFill>
                      <a:schemeClr val="tx1">
                        <a:lumMod val="75000"/>
                        <a:lumOff val="25000"/>
                      </a:schemeClr>
                    </a:solidFill>
                    <a:latin typeface="Arial" pitchFamily="34" charset="0"/>
                    <a:cs typeface="Arial" pitchFamily="34" charset="0"/>
                  </a:rPr>
                  <a:t>Targeted retention plans or promotions for this demographic.</a:t>
                </a:r>
              </a:p>
              <a:p>
                <a:pPr marL="171450" indent="-171450">
                  <a:buFont typeface="Arial" panose="020B0604020202020204" pitchFamily="34" charset="0"/>
                  <a:buChar char="•"/>
                </a:pPr>
                <a:r>
                  <a:rPr lang="en-GB" altLang="ko-KR" sz="1000">
                    <a:solidFill>
                      <a:schemeClr val="tx1">
                        <a:lumMod val="75000"/>
                        <a:lumOff val="25000"/>
                      </a:schemeClr>
                    </a:solidFill>
                    <a:latin typeface="Arial" pitchFamily="34" charset="0"/>
                    <a:cs typeface="Arial" pitchFamily="34" charset="0"/>
                  </a:rPr>
                  <a:t>Ensure clear information on services, benefits, and promotions for senior clients</a:t>
                </a:r>
              </a:p>
            </p:txBody>
          </p:sp>
          <p:sp>
            <p:nvSpPr>
              <p:cNvPr id="311" name="TextBox 310">
                <a:extLst>
                  <a:ext uri="{FF2B5EF4-FFF2-40B4-BE49-F238E27FC236}">
                    <a16:creationId xmlns:a16="http://schemas.microsoft.com/office/drawing/2014/main" id="{109F082A-C961-F598-3623-EB19FC5CC798}"/>
                  </a:ext>
                </a:extLst>
              </p:cNvPr>
              <p:cNvSpPr txBox="1"/>
              <p:nvPr/>
            </p:nvSpPr>
            <p:spPr>
              <a:xfrm>
                <a:off x="803640" y="3362835"/>
                <a:ext cx="2059657" cy="289672"/>
              </a:xfrm>
              <a:prstGeom prst="rect">
                <a:avLst/>
              </a:prstGeom>
              <a:noFill/>
            </p:spPr>
            <p:txBody>
              <a:bodyPr wrap="square" rtlCol="0">
                <a:spAutoFit/>
              </a:bodyPr>
              <a:lstStyle/>
              <a:p>
                <a:pPr algn="ctr"/>
                <a:r>
                  <a:rPr lang="en-US" altLang="ko-KR" sz="1000" b="1">
                    <a:solidFill>
                      <a:schemeClr val="tx1">
                        <a:lumMod val="75000"/>
                        <a:lumOff val="25000"/>
                      </a:schemeClr>
                    </a:solidFill>
                    <a:latin typeface="Arial" pitchFamily="34" charset="0"/>
                    <a:cs typeface="Arial" pitchFamily="34" charset="0"/>
                  </a:rPr>
                  <a:t>Senior Citizens</a:t>
                </a:r>
              </a:p>
            </p:txBody>
          </p:sp>
        </p:grpSp>
        <p:grpSp>
          <p:nvGrpSpPr>
            <p:cNvPr id="312" name="Group 311">
              <a:extLst>
                <a:ext uri="{FF2B5EF4-FFF2-40B4-BE49-F238E27FC236}">
                  <a16:creationId xmlns:a16="http://schemas.microsoft.com/office/drawing/2014/main" id="{77E9CF32-F8F2-0CAA-52A9-1AD697C6C80A}"/>
                </a:ext>
              </a:extLst>
            </p:cNvPr>
            <p:cNvGrpSpPr/>
            <p:nvPr/>
          </p:nvGrpSpPr>
          <p:grpSpPr>
            <a:xfrm>
              <a:off x="2606478" y="3657407"/>
              <a:ext cx="1424027" cy="2123465"/>
              <a:chOff x="803640" y="3362835"/>
              <a:chExt cx="2059657" cy="2498193"/>
            </a:xfrm>
          </p:grpSpPr>
          <p:sp>
            <p:nvSpPr>
              <p:cNvPr id="313" name="TextBox 312">
                <a:extLst>
                  <a:ext uri="{FF2B5EF4-FFF2-40B4-BE49-F238E27FC236}">
                    <a16:creationId xmlns:a16="http://schemas.microsoft.com/office/drawing/2014/main" id="{980BAAC9-1925-9F48-6D7E-3FB38E75CB44}"/>
                  </a:ext>
                </a:extLst>
              </p:cNvPr>
              <p:cNvSpPr txBox="1"/>
              <p:nvPr/>
            </p:nvSpPr>
            <p:spPr>
              <a:xfrm>
                <a:off x="803640" y="3579862"/>
                <a:ext cx="2059657" cy="2281166"/>
              </a:xfrm>
              <a:prstGeom prst="rect">
                <a:avLst/>
              </a:prstGeom>
              <a:noFill/>
            </p:spPr>
            <p:txBody>
              <a:bodyPr wrap="square" rtlCol="0">
                <a:spAutoFit/>
              </a:bodyPr>
              <a:lstStyle/>
              <a:p>
                <a:pPr marL="171450" indent="-171450">
                  <a:buFont typeface="Arial" panose="020B0604020202020204" pitchFamily="34" charset="0"/>
                  <a:buChar char="•"/>
                </a:pPr>
                <a:r>
                  <a:rPr lang="en-GB" altLang="ko-KR" sz="1000">
                    <a:solidFill>
                      <a:schemeClr val="tx1">
                        <a:lumMod val="75000"/>
                        <a:lumOff val="25000"/>
                      </a:schemeClr>
                    </a:solidFill>
                    <a:highlight>
                      <a:srgbClr val="00FF00"/>
                    </a:highlight>
                    <a:latin typeface="Arial" pitchFamily="34" charset="0"/>
                    <a:cs typeface="Arial" pitchFamily="34" charset="0"/>
                  </a:rPr>
                  <a:t>Investigate service quality and satisfaction for </a:t>
                </a:r>
                <a:r>
                  <a:rPr lang="en-GB" altLang="ko-KR" sz="1000" err="1">
                    <a:solidFill>
                      <a:schemeClr val="tx1">
                        <a:lumMod val="75000"/>
                        <a:lumOff val="25000"/>
                      </a:schemeClr>
                    </a:solidFill>
                    <a:highlight>
                      <a:srgbClr val="00FF00"/>
                    </a:highlight>
                    <a:latin typeface="Arial" pitchFamily="34" charset="0"/>
                    <a:cs typeface="Arial" pitchFamily="34" charset="0"/>
                  </a:rPr>
                  <a:t>fiber</a:t>
                </a:r>
                <a:r>
                  <a:rPr lang="en-GB" altLang="ko-KR" sz="1000">
                    <a:solidFill>
                      <a:schemeClr val="tx1">
                        <a:lumMod val="75000"/>
                        <a:lumOff val="25000"/>
                      </a:schemeClr>
                    </a:solidFill>
                    <a:highlight>
                      <a:srgbClr val="00FF00"/>
                    </a:highlight>
                    <a:latin typeface="Arial" pitchFamily="34" charset="0"/>
                    <a:cs typeface="Arial" pitchFamily="34" charset="0"/>
                  </a:rPr>
                  <a:t>-optic users.</a:t>
                </a:r>
              </a:p>
              <a:p>
                <a:pPr marL="171450" indent="-171450">
                  <a:buFont typeface="Arial" panose="020B0604020202020204" pitchFamily="34" charset="0"/>
                  <a:buChar char="•"/>
                </a:pPr>
                <a:r>
                  <a:rPr lang="en-GB" altLang="ko-KR" sz="1000">
                    <a:solidFill>
                      <a:schemeClr val="tx1">
                        <a:lumMod val="75000"/>
                        <a:lumOff val="25000"/>
                      </a:schemeClr>
                    </a:solidFill>
                    <a:highlight>
                      <a:srgbClr val="00FF00"/>
                    </a:highlight>
                    <a:latin typeface="Arial" pitchFamily="34" charset="0"/>
                    <a:cs typeface="Arial" pitchFamily="34" charset="0"/>
                  </a:rPr>
                  <a:t>Strengthen customer support for </a:t>
                </a:r>
                <a:r>
                  <a:rPr lang="en-GB" altLang="ko-KR" sz="1000" err="1">
                    <a:solidFill>
                      <a:schemeClr val="tx1">
                        <a:lumMod val="75000"/>
                        <a:lumOff val="25000"/>
                      </a:schemeClr>
                    </a:solidFill>
                    <a:highlight>
                      <a:srgbClr val="00FF00"/>
                    </a:highlight>
                    <a:latin typeface="Arial" pitchFamily="34" charset="0"/>
                    <a:cs typeface="Arial" pitchFamily="34" charset="0"/>
                  </a:rPr>
                  <a:t>fiber</a:t>
                </a:r>
                <a:r>
                  <a:rPr lang="en-GB" altLang="ko-KR" sz="1000">
                    <a:solidFill>
                      <a:schemeClr val="tx1">
                        <a:lumMod val="75000"/>
                        <a:lumOff val="25000"/>
                      </a:schemeClr>
                    </a:solidFill>
                    <a:highlight>
                      <a:srgbClr val="00FF00"/>
                    </a:highlight>
                    <a:latin typeface="Arial" pitchFamily="34" charset="0"/>
                    <a:cs typeface="Arial" pitchFamily="34" charset="0"/>
                  </a:rPr>
                  <a:t> optic users. Quick issue resolution can positively impact customer satisfaction.</a:t>
                </a:r>
              </a:p>
            </p:txBody>
          </p:sp>
          <p:sp>
            <p:nvSpPr>
              <p:cNvPr id="314" name="TextBox 313">
                <a:extLst>
                  <a:ext uri="{FF2B5EF4-FFF2-40B4-BE49-F238E27FC236}">
                    <a16:creationId xmlns:a16="http://schemas.microsoft.com/office/drawing/2014/main" id="{B1A71567-A0FB-D84B-89B0-F45ABADE83CF}"/>
                  </a:ext>
                </a:extLst>
              </p:cNvPr>
              <p:cNvSpPr txBox="1"/>
              <p:nvPr/>
            </p:nvSpPr>
            <p:spPr>
              <a:xfrm>
                <a:off x="803640" y="3362835"/>
                <a:ext cx="2059657" cy="289672"/>
              </a:xfrm>
              <a:prstGeom prst="rect">
                <a:avLst/>
              </a:prstGeom>
              <a:noFill/>
            </p:spPr>
            <p:txBody>
              <a:bodyPr wrap="square" rtlCol="0">
                <a:spAutoFit/>
              </a:bodyPr>
              <a:lstStyle/>
              <a:p>
                <a:pPr algn="ctr"/>
                <a:r>
                  <a:rPr lang="en-US" altLang="ko-KR" sz="1000" b="1">
                    <a:solidFill>
                      <a:schemeClr val="tx1">
                        <a:lumMod val="75000"/>
                        <a:lumOff val="25000"/>
                      </a:schemeClr>
                    </a:solidFill>
                    <a:latin typeface="Arial" pitchFamily="34" charset="0"/>
                    <a:cs typeface="Arial" pitchFamily="34" charset="0"/>
                  </a:rPr>
                  <a:t>Internet Fiber Optic</a:t>
                </a:r>
              </a:p>
            </p:txBody>
          </p:sp>
        </p:grpSp>
        <p:grpSp>
          <p:nvGrpSpPr>
            <p:cNvPr id="315" name="Group 314">
              <a:extLst>
                <a:ext uri="{FF2B5EF4-FFF2-40B4-BE49-F238E27FC236}">
                  <a16:creationId xmlns:a16="http://schemas.microsoft.com/office/drawing/2014/main" id="{AFB6007C-241F-9DC0-C17F-B0EC70320489}"/>
                </a:ext>
              </a:extLst>
            </p:cNvPr>
            <p:cNvGrpSpPr/>
            <p:nvPr/>
          </p:nvGrpSpPr>
          <p:grpSpPr>
            <a:xfrm>
              <a:off x="4048951" y="3604332"/>
              <a:ext cx="1362341" cy="2277354"/>
              <a:chOff x="803640" y="3362835"/>
              <a:chExt cx="2059657" cy="2679239"/>
            </a:xfrm>
          </p:grpSpPr>
          <p:sp>
            <p:nvSpPr>
              <p:cNvPr id="316" name="TextBox 315">
                <a:extLst>
                  <a:ext uri="{FF2B5EF4-FFF2-40B4-BE49-F238E27FC236}">
                    <a16:creationId xmlns:a16="http://schemas.microsoft.com/office/drawing/2014/main" id="{D115B250-D175-E48E-DCE1-87866DD6ED1F}"/>
                  </a:ext>
                </a:extLst>
              </p:cNvPr>
              <p:cNvSpPr txBox="1"/>
              <p:nvPr/>
            </p:nvSpPr>
            <p:spPr>
              <a:xfrm>
                <a:off x="803640" y="3579862"/>
                <a:ext cx="2059657" cy="2462212"/>
              </a:xfrm>
              <a:prstGeom prst="rect">
                <a:avLst/>
              </a:prstGeom>
              <a:noFill/>
            </p:spPr>
            <p:txBody>
              <a:bodyPr wrap="square" rtlCol="0">
                <a:spAutoFit/>
              </a:bodyPr>
              <a:lstStyle/>
              <a:p>
                <a:pPr marL="171450" indent="-171450">
                  <a:buFont typeface="Arial" panose="020B0604020202020204" pitchFamily="34" charset="0"/>
                  <a:buChar char="•"/>
                </a:pPr>
                <a:r>
                  <a:rPr lang="en-GB" altLang="ko-KR" sz="1000">
                    <a:solidFill>
                      <a:schemeClr val="tx1">
                        <a:lumMod val="75000"/>
                        <a:lumOff val="25000"/>
                      </a:schemeClr>
                    </a:solidFill>
                    <a:latin typeface="Arial" pitchFamily="34" charset="0"/>
                    <a:cs typeface="Arial" pitchFamily="34" charset="0"/>
                  </a:rPr>
                  <a:t>Promote longer-term contracts with incentives for customer commitment.</a:t>
                </a:r>
              </a:p>
              <a:p>
                <a:pPr marL="171450" indent="-171450">
                  <a:buFont typeface="Arial" panose="020B0604020202020204" pitchFamily="34" charset="0"/>
                  <a:buChar char="•"/>
                </a:pPr>
                <a:r>
                  <a:rPr lang="en-GB" altLang="ko-KR" sz="1000">
                    <a:solidFill>
                      <a:schemeClr val="tx1">
                        <a:lumMod val="75000"/>
                        <a:lumOff val="25000"/>
                      </a:schemeClr>
                    </a:solidFill>
                    <a:latin typeface="Arial" pitchFamily="34" charset="0"/>
                    <a:cs typeface="Arial" pitchFamily="34" charset="0"/>
                  </a:rPr>
                  <a:t>Encourage customers to opt for longer contracts with benefits such as discounts or additional services.</a:t>
                </a:r>
              </a:p>
            </p:txBody>
          </p:sp>
          <p:sp>
            <p:nvSpPr>
              <p:cNvPr id="317" name="TextBox 316">
                <a:extLst>
                  <a:ext uri="{FF2B5EF4-FFF2-40B4-BE49-F238E27FC236}">
                    <a16:creationId xmlns:a16="http://schemas.microsoft.com/office/drawing/2014/main" id="{CBC83FE7-A37E-C593-B3EF-428B8B9FD3FD}"/>
                  </a:ext>
                </a:extLst>
              </p:cNvPr>
              <p:cNvSpPr txBox="1"/>
              <p:nvPr/>
            </p:nvSpPr>
            <p:spPr>
              <a:xfrm>
                <a:off x="803640" y="3362835"/>
                <a:ext cx="2059657" cy="289672"/>
              </a:xfrm>
              <a:prstGeom prst="rect">
                <a:avLst/>
              </a:prstGeom>
              <a:noFill/>
            </p:spPr>
            <p:txBody>
              <a:bodyPr wrap="square" rtlCol="0">
                <a:spAutoFit/>
              </a:bodyPr>
              <a:lstStyle/>
              <a:p>
                <a:pPr algn="ctr"/>
                <a:r>
                  <a:rPr lang="en-US" altLang="ko-KR" sz="1000" b="1">
                    <a:solidFill>
                      <a:schemeClr val="tx1">
                        <a:lumMod val="75000"/>
                        <a:lumOff val="25000"/>
                      </a:schemeClr>
                    </a:solidFill>
                    <a:latin typeface="Arial" pitchFamily="34" charset="0"/>
                    <a:cs typeface="Arial" pitchFamily="34" charset="0"/>
                  </a:rPr>
                  <a:t>Contract MTM</a:t>
                </a:r>
              </a:p>
            </p:txBody>
          </p:sp>
        </p:grpSp>
        <p:grpSp>
          <p:nvGrpSpPr>
            <p:cNvPr id="318" name="Group 317">
              <a:extLst>
                <a:ext uri="{FF2B5EF4-FFF2-40B4-BE49-F238E27FC236}">
                  <a16:creationId xmlns:a16="http://schemas.microsoft.com/office/drawing/2014/main" id="{ADCD6BE0-8691-DFE0-914E-7ED840295CC3}"/>
                </a:ext>
              </a:extLst>
            </p:cNvPr>
            <p:cNvGrpSpPr/>
            <p:nvPr/>
          </p:nvGrpSpPr>
          <p:grpSpPr>
            <a:xfrm>
              <a:off x="5300194" y="3638516"/>
              <a:ext cx="1362341" cy="1661801"/>
              <a:chOff x="803640" y="3362835"/>
              <a:chExt cx="2059657" cy="1955060"/>
            </a:xfrm>
          </p:grpSpPr>
          <p:sp>
            <p:nvSpPr>
              <p:cNvPr id="319" name="TextBox 318">
                <a:extLst>
                  <a:ext uri="{FF2B5EF4-FFF2-40B4-BE49-F238E27FC236}">
                    <a16:creationId xmlns:a16="http://schemas.microsoft.com/office/drawing/2014/main" id="{B1F99F54-E50D-5880-6393-DA5694B4F1A4}"/>
                  </a:ext>
                </a:extLst>
              </p:cNvPr>
              <p:cNvSpPr txBox="1"/>
              <p:nvPr/>
            </p:nvSpPr>
            <p:spPr>
              <a:xfrm>
                <a:off x="803640" y="3579862"/>
                <a:ext cx="2059657" cy="1738033"/>
              </a:xfrm>
              <a:prstGeom prst="rect">
                <a:avLst/>
              </a:prstGeom>
              <a:noFill/>
            </p:spPr>
            <p:txBody>
              <a:bodyPr wrap="square" rtlCol="0">
                <a:spAutoFit/>
              </a:bodyPr>
              <a:lstStyle/>
              <a:p>
                <a:pPr marL="171450" indent="-171450">
                  <a:buFont typeface="Arial" panose="020B0604020202020204" pitchFamily="34" charset="0"/>
                  <a:buChar char="•"/>
                </a:pPr>
                <a:r>
                  <a:rPr lang="en-GB" altLang="ko-KR" sz="1000">
                    <a:solidFill>
                      <a:schemeClr val="tx1">
                        <a:lumMod val="75000"/>
                        <a:lumOff val="25000"/>
                      </a:schemeClr>
                    </a:solidFill>
                    <a:highlight>
                      <a:srgbClr val="00FF00"/>
                    </a:highlight>
                    <a:latin typeface="Arial" pitchFamily="34" charset="0"/>
                    <a:cs typeface="Arial" pitchFamily="34" charset="0"/>
                  </a:rPr>
                  <a:t>Assess the effectiveness of this offer and its impact on customer loyalty.</a:t>
                </a:r>
              </a:p>
              <a:p>
                <a:pPr marL="171450" indent="-171450">
                  <a:buFont typeface="Arial" panose="020B0604020202020204" pitchFamily="34" charset="0"/>
                  <a:buChar char="•"/>
                </a:pPr>
                <a:r>
                  <a:rPr lang="en-GB" altLang="ko-KR" sz="1000">
                    <a:solidFill>
                      <a:schemeClr val="tx1">
                        <a:lumMod val="75000"/>
                        <a:lumOff val="25000"/>
                      </a:schemeClr>
                    </a:solidFill>
                    <a:latin typeface="Arial" pitchFamily="34" charset="0"/>
                    <a:cs typeface="Arial" pitchFamily="34" charset="0"/>
                  </a:rPr>
                  <a:t>Adjust promotional strategies based on performance</a:t>
                </a:r>
              </a:p>
            </p:txBody>
          </p:sp>
          <p:sp>
            <p:nvSpPr>
              <p:cNvPr id="320" name="TextBox 319">
                <a:extLst>
                  <a:ext uri="{FF2B5EF4-FFF2-40B4-BE49-F238E27FC236}">
                    <a16:creationId xmlns:a16="http://schemas.microsoft.com/office/drawing/2014/main" id="{6F096758-9E7A-6146-9502-0BB3E4711E26}"/>
                  </a:ext>
                </a:extLst>
              </p:cNvPr>
              <p:cNvSpPr txBox="1"/>
              <p:nvPr/>
            </p:nvSpPr>
            <p:spPr>
              <a:xfrm>
                <a:off x="803640" y="3362835"/>
                <a:ext cx="2059657" cy="289672"/>
              </a:xfrm>
              <a:prstGeom prst="rect">
                <a:avLst/>
              </a:prstGeom>
              <a:noFill/>
            </p:spPr>
            <p:txBody>
              <a:bodyPr wrap="square" rtlCol="0">
                <a:spAutoFit/>
              </a:bodyPr>
              <a:lstStyle/>
              <a:p>
                <a:pPr lvl="0" algn="ctr"/>
                <a:r>
                  <a:rPr lang="en-GB" sz="1000" b="1">
                    <a:solidFill>
                      <a:schemeClr val="tx1">
                        <a:lumMod val="75000"/>
                        <a:lumOff val="25000"/>
                      </a:schemeClr>
                    </a:solidFill>
                    <a:latin typeface="Arial" pitchFamily="34" charset="0"/>
                    <a:cs typeface="Arial" pitchFamily="34" charset="0"/>
                  </a:rPr>
                  <a:t>Offer</a:t>
                </a:r>
                <a:r>
                  <a:rPr lang="en-GB" sz="1000" b="1">
                    <a:solidFill>
                      <a:schemeClr val="tx1"/>
                    </a:solidFill>
                  </a:rPr>
                  <a:t> E</a:t>
                </a:r>
              </a:p>
            </p:txBody>
          </p:sp>
        </p:grpSp>
        <p:grpSp>
          <p:nvGrpSpPr>
            <p:cNvPr id="321" name="Group 320">
              <a:extLst>
                <a:ext uri="{FF2B5EF4-FFF2-40B4-BE49-F238E27FC236}">
                  <a16:creationId xmlns:a16="http://schemas.microsoft.com/office/drawing/2014/main" id="{831F3A23-BAFC-1D3A-03A1-FED0FF0E6A31}"/>
                </a:ext>
              </a:extLst>
            </p:cNvPr>
            <p:cNvGrpSpPr/>
            <p:nvPr/>
          </p:nvGrpSpPr>
          <p:grpSpPr>
            <a:xfrm>
              <a:off x="6934257" y="2324006"/>
              <a:ext cx="1050558" cy="1016419"/>
              <a:chOff x="1235576" y="1353749"/>
              <a:chExt cx="1195786" cy="1195786"/>
            </a:xfrm>
          </p:grpSpPr>
          <p:sp>
            <p:nvSpPr>
              <p:cNvPr id="322" name="Teardrop 321">
                <a:extLst>
                  <a:ext uri="{FF2B5EF4-FFF2-40B4-BE49-F238E27FC236}">
                    <a16:creationId xmlns:a16="http://schemas.microsoft.com/office/drawing/2014/main" id="{069129BB-1A72-F29A-B853-F12B859ECBD4}"/>
                  </a:ext>
                </a:extLst>
              </p:cNvPr>
              <p:cNvSpPr/>
              <p:nvPr/>
            </p:nvSpPr>
            <p:spPr>
              <a:xfrm rot="8100000">
                <a:off x="1235576" y="1353749"/>
                <a:ext cx="1195786" cy="1195786"/>
              </a:xfrm>
              <a:prstGeom prst="teardrop">
                <a:avLst/>
              </a:prstGeom>
              <a:solidFill>
                <a:srgbClr val="DEE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3" name="Oval 322">
                <a:extLst>
                  <a:ext uri="{FF2B5EF4-FFF2-40B4-BE49-F238E27FC236}">
                    <a16:creationId xmlns:a16="http://schemas.microsoft.com/office/drawing/2014/main" id="{C4450822-8725-269B-3530-FF597FB85893}"/>
                  </a:ext>
                </a:extLst>
              </p:cNvPr>
              <p:cNvSpPr/>
              <p:nvPr/>
            </p:nvSpPr>
            <p:spPr>
              <a:xfrm>
                <a:off x="1304385" y="1422558"/>
                <a:ext cx="1058168" cy="1058168"/>
              </a:xfrm>
              <a:prstGeom prst="ellipse">
                <a:avLst/>
              </a:prstGeom>
              <a:gradFill flip="none" rotWithShape="1">
                <a:gsLst>
                  <a:gs pos="0">
                    <a:schemeClr val="bg1">
                      <a:lumMod val="87000"/>
                    </a:schemeClr>
                  </a:gs>
                  <a:gs pos="100000">
                    <a:schemeClr val="bg1"/>
                  </a:gs>
                </a:gsLst>
                <a:lin ang="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grpSp>
          <p:nvGrpSpPr>
            <p:cNvPr id="324" name="Group 323">
              <a:extLst>
                <a:ext uri="{FF2B5EF4-FFF2-40B4-BE49-F238E27FC236}">
                  <a16:creationId xmlns:a16="http://schemas.microsoft.com/office/drawing/2014/main" id="{081FFE27-5CEF-2461-34F5-92E4D4CE048E}"/>
                </a:ext>
              </a:extLst>
            </p:cNvPr>
            <p:cNvGrpSpPr/>
            <p:nvPr/>
          </p:nvGrpSpPr>
          <p:grpSpPr>
            <a:xfrm>
              <a:off x="6778366" y="3660684"/>
              <a:ext cx="1362341" cy="1661801"/>
              <a:chOff x="803640" y="3362835"/>
              <a:chExt cx="2059657" cy="1955059"/>
            </a:xfrm>
          </p:grpSpPr>
          <p:sp>
            <p:nvSpPr>
              <p:cNvPr id="325" name="TextBox 324">
                <a:extLst>
                  <a:ext uri="{FF2B5EF4-FFF2-40B4-BE49-F238E27FC236}">
                    <a16:creationId xmlns:a16="http://schemas.microsoft.com/office/drawing/2014/main" id="{68C9B1CF-7736-DB1B-0DCC-10991367F830}"/>
                  </a:ext>
                </a:extLst>
              </p:cNvPr>
              <p:cNvSpPr txBox="1"/>
              <p:nvPr/>
            </p:nvSpPr>
            <p:spPr>
              <a:xfrm>
                <a:off x="803640" y="3579862"/>
                <a:ext cx="2059657" cy="1738032"/>
              </a:xfrm>
              <a:prstGeom prst="rect">
                <a:avLst/>
              </a:prstGeom>
              <a:noFill/>
            </p:spPr>
            <p:txBody>
              <a:bodyPr wrap="square" rtlCol="0">
                <a:spAutoFit/>
              </a:bodyPr>
              <a:lstStyle/>
              <a:p>
                <a:pPr marL="171450" lvl="0" indent="-171450">
                  <a:buFont typeface="Arial" panose="020B0604020202020204" pitchFamily="34" charset="0"/>
                  <a:buChar char="•"/>
                </a:pPr>
                <a:r>
                  <a:rPr lang="en-GB" sz="1000" b="0" i="0">
                    <a:latin typeface="Arial" panose="020B0604020202020204" pitchFamily="34" charset="0"/>
                    <a:cs typeface="Arial" panose="020B0604020202020204" pitchFamily="34" charset="0"/>
                  </a:rPr>
                  <a:t>Launch targeted </a:t>
                </a:r>
                <a:r>
                  <a:rPr lang="en-GB" sz="1000">
                    <a:solidFill>
                      <a:schemeClr val="tx1">
                        <a:lumMod val="75000"/>
                        <a:lumOff val="25000"/>
                      </a:schemeClr>
                    </a:solidFill>
                    <a:latin typeface="Arial" panose="020B0604020202020204" pitchFamily="34" charset="0"/>
                    <a:cs typeface="Arial" pitchFamily="34" charset="0"/>
                  </a:rPr>
                  <a:t>retention</a:t>
                </a:r>
                <a:r>
                  <a:rPr lang="en-GB" sz="1000" b="0" i="0">
                    <a:latin typeface="Arial" panose="020B0604020202020204" pitchFamily="34" charset="0"/>
                    <a:cs typeface="Arial" panose="020B0604020202020204" pitchFamily="34" charset="0"/>
                  </a:rPr>
                  <a:t> campaigns in San Diego, addressing city-specific concerns and preferences to enhance customer loyalty.</a:t>
                </a:r>
                <a:endParaRPr lang="en-GB" sz="1000">
                  <a:latin typeface="Arial" panose="020B0604020202020204" pitchFamily="34" charset="0"/>
                  <a:cs typeface="Arial" panose="020B0604020202020204" pitchFamily="34" charset="0"/>
                </a:endParaRPr>
              </a:p>
            </p:txBody>
          </p:sp>
          <p:sp>
            <p:nvSpPr>
              <p:cNvPr id="326" name="TextBox 325">
                <a:extLst>
                  <a:ext uri="{FF2B5EF4-FFF2-40B4-BE49-F238E27FC236}">
                    <a16:creationId xmlns:a16="http://schemas.microsoft.com/office/drawing/2014/main" id="{C4137484-3DF9-87B0-366A-C3AAED895D8E}"/>
                  </a:ext>
                </a:extLst>
              </p:cNvPr>
              <p:cNvSpPr txBox="1"/>
              <p:nvPr/>
            </p:nvSpPr>
            <p:spPr>
              <a:xfrm>
                <a:off x="803640" y="3362835"/>
                <a:ext cx="2059657" cy="289672"/>
              </a:xfrm>
              <a:prstGeom prst="rect">
                <a:avLst/>
              </a:prstGeom>
              <a:noFill/>
            </p:spPr>
            <p:txBody>
              <a:bodyPr wrap="square" rtlCol="0">
                <a:spAutoFit/>
              </a:bodyPr>
              <a:lstStyle/>
              <a:p>
                <a:pPr lvl="0" algn="ctr"/>
                <a:r>
                  <a:rPr lang="en-GB" sz="1000" b="1">
                    <a:solidFill>
                      <a:schemeClr val="tx1"/>
                    </a:solidFill>
                    <a:latin typeface="Arial" panose="020B0604020202020204" pitchFamily="34" charset="0"/>
                    <a:cs typeface="Arial" panose="020B0604020202020204" pitchFamily="34" charset="0"/>
                  </a:rPr>
                  <a:t>San </a:t>
                </a:r>
                <a:r>
                  <a:rPr lang="en-GB" sz="1000" b="1">
                    <a:solidFill>
                      <a:schemeClr val="tx1">
                        <a:lumMod val="75000"/>
                        <a:lumOff val="25000"/>
                      </a:schemeClr>
                    </a:solidFill>
                    <a:latin typeface="Arial" panose="020B0604020202020204" pitchFamily="34" charset="0"/>
                    <a:cs typeface="Arial" pitchFamily="34" charset="0"/>
                  </a:rPr>
                  <a:t>Diego</a:t>
                </a:r>
              </a:p>
            </p:txBody>
          </p:sp>
        </p:grpSp>
        <p:pic>
          <p:nvPicPr>
            <p:cNvPr id="327" name="Picture 326" descr="A black background with a black square&#10;&#10;Description automatically generated with medium confidence">
              <a:extLst>
                <a:ext uri="{FF2B5EF4-FFF2-40B4-BE49-F238E27FC236}">
                  <a16:creationId xmlns:a16="http://schemas.microsoft.com/office/drawing/2014/main" id="{4B817163-982E-9001-1F4B-FD6CEFD3AC0A}"/>
                </a:ext>
              </a:extLst>
            </p:cNvPr>
            <p:cNvPicPr>
              <a:picLocks noChangeAspect="1"/>
            </p:cNvPicPr>
            <p:nvPr/>
          </p:nvPicPr>
          <p:blipFill>
            <a:blip r:embed="rId7"/>
            <a:stretch>
              <a:fillRect/>
            </a:stretch>
          </p:blipFill>
          <p:spPr>
            <a:xfrm>
              <a:off x="1614788" y="2590821"/>
              <a:ext cx="457636" cy="457636"/>
            </a:xfrm>
            <a:prstGeom prst="rect">
              <a:avLst/>
            </a:prstGeom>
          </p:spPr>
        </p:pic>
        <p:pic>
          <p:nvPicPr>
            <p:cNvPr id="328" name="Picture 327" descr="A black background with a black square&#10;&#10;Description automatically generated with medium confidence">
              <a:extLst>
                <a:ext uri="{FF2B5EF4-FFF2-40B4-BE49-F238E27FC236}">
                  <a16:creationId xmlns:a16="http://schemas.microsoft.com/office/drawing/2014/main" id="{6D54A078-9CE3-963A-3C5C-711AC7204DBE}"/>
                </a:ext>
              </a:extLst>
            </p:cNvPr>
            <p:cNvPicPr>
              <a:picLocks noChangeAspect="1"/>
            </p:cNvPicPr>
            <p:nvPr/>
          </p:nvPicPr>
          <p:blipFill>
            <a:blip r:embed="rId8"/>
            <a:stretch>
              <a:fillRect/>
            </a:stretch>
          </p:blipFill>
          <p:spPr>
            <a:xfrm>
              <a:off x="3139660" y="2623147"/>
              <a:ext cx="448402" cy="448402"/>
            </a:xfrm>
            <a:prstGeom prst="rect">
              <a:avLst/>
            </a:prstGeom>
          </p:spPr>
        </p:pic>
        <p:pic>
          <p:nvPicPr>
            <p:cNvPr id="329" name="Picture 328" descr="A black background with a black square&#10;&#10;Description automatically generated with medium confidence">
              <a:extLst>
                <a:ext uri="{FF2B5EF4-FFF2-40B4-BE49-F238E27FC236}">
                  <a16:creationId xmlns:a16="http://schemas.microsoft.com/office/drawing/2014/main" id="{163B78D7-2C94-700A-6A0F-99A0F16A1E8D}"/>
                </a:ext>
              </a:extLst>
            </p:cNvPr>
            <p:cNvPicPr>
              <a:picLocks noChangeAspect="1"/>
            </p:cNvPicPr>
            <p:nvPr/>
          </p:nvPicPr>
          <p:blipFill>
            <a:blip r:embed="rId9"/>
            <a:stretch>
              <a:fillRect/>
            </a:stretch>
          </p:blipFill>
          <p:spPr>
            <a:xfrm>
              <a:off x="4527347" y="2593952"/>
              <a:ext cx="408157" cy="408157"/>
            </a:xfrm>
            <a:prstGeom prst="rect">
              <a:avLst/>
            </a:prstGeom>
          </p:spPr>
        </p:pic>
        <p:pic>
          <p:nvPicPr>
            <p:cNvPr id="330" name="Picture 329" descr="A black background with a black square&#10;&#10;Description automatically generated with medium confidence">
              <a:extLst>
                <a:ext uri="{FF2B5EF4-FFF2-40B4-BE49-F238E27FC236}">
                  <a16:creationId xmlns:a16="http://schemas.microsoft.com/office/drawing/2014/main" id="{3AC5237E-18B8-D101-31F7-E7F34E82D185}"/>
                </a:ext>
              </a:extLst>
            </p:cNvPr>
            <p:cNvPicPr>
              <a:picLocks noChangeAspect="1"/>
            </p:cNvPicPr>
            <p:nvPr/>
          </p:nvPicPr>
          <p:blipFill>
            <a:blip r:embed="rId10"/>
            <a:stretch>
              <a:fillRect/>
            </a:stretch>
          </p:blipFill>
          <p:spPr>
            <a:xfrm>
              <a:off x="5884324" y="2623147"/>
              <a:ext cx="435500" cy="435500"/>
            </a:xfrm>
            <a:prstGeom prst="rect">
              <a:avLst/>
            </a:prstGeom>
          </p:spPr>
        </p:pic>
        <p:pic>
          <p:nvPicPr>
            <p:cNvPr id="331" name="Picture 330" descr="A black background with a black square&#10;&#10;Description automatically generated with medium confidence">
              <a:extLst>
                <a:ext uri="{FF2B5EF4-FFF2-40B4-BE49-F238E27FC236}">
                  <a16:creationId xmlns:a16="http://schemas.microsoft.com/office/drawing/2014/main" id="{47A99211-66A2-2B31-E06A-A926FEB0878C}"/>
                </a:ext>
              </a:extLst>
            </p:cNvPr>
            <p:cNvPicPr>
              <a:picLocks noChangeAspect="1"/>
            </p:cNvPicPr>
            <p:nvPr/>
          </p:nvPicPr>
          <p:blipFill>
            <a:blip r:embed="rId11"/>
            <a:stretch>
              <a:fillRect/>
            </a:stretch>
          </p:blipFill>
          <p:spPr>
            <a:xfrm>
              <a:off x="7228475" y="2588178"/>
              <a:ext cx="448115" cy="448115"/>
            </a:xfrm>
            <a:prstGeom prst="rect">
              <a:avLst/>
            </a:prstGeom>
          </p:spPr>
        </p:pic>
      </p:grpSp>
      <p:graphicFrame>
        <p:nvGraphicFramePr>
          <p:cNvPr id="340" name="Table 339">
            <a:extLst>
              <a:ext uri="{FF2B5EF4-FFF2-40B4-BE49-F238E27FC236}">
                <a16:creationId xmlns:a16="http://schemas.microsoft.com/office/drawing/2014/main" id="{734CAA04-B71D-A285-A5E1-939F54581CA0}"/>
              </a:ext>
            </a:extLst>
          </p:cNvPr>
          <p:cNvGraphicFramePr>
            <a:graphicFrameLocks noGrp="1"/>
          </p:cNvGraphicFramePr>
          <p:nvPr>
            <p:extLst>
              <p:ext uri="{D42A27DB-BD31-4B8C-83A1-F6EECF244321}">
                <p14:modId xmlns:p14="http://schemas.microsoft.com/office/powerpoint/2010/main" val="2496458681"/>
              </p:ext>
            </p:extLst>
          </p:nvPr>
        </p:nvGraphicFramePr>
        <p:xfrm>
          <a:off x="2357718" y="2370525"/>
          <a:ext cx="9365859" cy="3695745"/>
        </p:xfrm>
        <a:graphic>
          <a:graphicData uri="http://schemas.openxmlformats.org/drawingml/2006/table">
            <a:tbl>
              <a:tblPr firstRow="1" bandRow="1">
                <a:tableStyleId>{5C22544A-7EE6-4342-B048-85BDC9FD1C3A}</a:tableStyleId>
              </a:tblPr>
              <a:tblGrid>
                <a:gridCol w="351285">
                  <a:extLst>
                    <a:ext uri="{9D8B030D-6E8A-4147-A177-3AD203B41FA5}">
                      <a16:colId xmlns:a16="http://schemas.microsoft.com/office/drawing/2014/main" val="1489076747"/>
                    </a:ext>
                  </a:extLst>
                </a:gridCol>
                <a:gridCol w="3909118">
                  <a:extLst>
                    <a:ext uri="{9D8B030D-6E8A-4147-A177-3AD203B41FA5}">
                      <a16:colId xmlns:a16="http://schemas.microsoft.com/office/drawing/2014/main" val="3203341787"/>
                    </a:ext>
                  </a:extLst>
                </a:gridCol>
                <a:gridCol w="5105456">
                  <a:extLst>
                    <a:ext uri="{9D8B030D-6E8A-4147-A177-3AD203B41FA5}">
                      <a16:colId xmlns:a16="http://schemas.microsoft.com/office/drawing/2014/main" val="3040862256"/>
                    </a:ext>
                  </a:extLst>
                </a:gridCol>
              </a:tblGrid>
              <a:tr h="246383">
                <a:tc>
                  <a:txBody>
                    <a:bodyPr/>
                    <a:lstStyle/>
                    <a:p>
                      <a:pPr algn="ctr"/>
                      <a:r>
                        <a:rPr lang="en-GB" sz="1200">
                          <a:solidFill>
                            <a:schemeClr val="bg1"/>
                          </a:solidFill>
                          <a:latin typeface="Arial" panose="020B0604020202020204" pitchFamily="34" charset="0"/>
                          <a:cs typeface="Arial" panose="020B0604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16161"/>
                    </a:solidFill>
                  </a:tcPr>
                </a:tc>
                <a:tc>
                  <a:txBody>
                    <a:bodyPr/>
                    <a:lstStyle/>
                    <a:p>
                      <a:r>
                        <a:rPr lang="en-GB" sz="1200" b="0">
                          <a:solidFill>
                            <a:schemeClr val="tx1"/>
                          </a:solidFill>
                          <a:latin typeface="Arial" panose="020B0604020202020204" pitchFamily="34" charset="0"/>
                          <a:cs typeface="Arial" panose="020B0604020202020204" pitchFamily="34" charset="0"/>
                        </a:rPr>
                        <a:t>Assess best model according to the company’s strategy</a:t>
                      </a:r>
                      <a:endParaRPr lang="en-GB" sz="1200" b="1">
                        <a:solidFill>
                          <a:schemeClr val="tx1"/>
                        </a:solidFill>
                        <a:latin typeface="Arial" panose="020B0604020202020204" pitchFamily="34" charset="0"/>
                        <a:cs typeface="Arial" panose="020B0604020202020204" pitchFamily="34" charset="0"/>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latin typeface="Arial" panose="020B0604020202020204" pitchFamily="34" charset="0"/>
                          <a:ea typeface="+mn-ea"/>
                          <a:cs typeface="Arial" panose="020B0604020202020204" pitchFamily="34" charset="0"/>
                        </a:rPr>
                        <a:t>Different models were obtained whose adoption depends on strategy</a:t>
                      </a:r>
                      <a:endParaRPr lang="en-GB" sz="1200" b="1" kern="1200">
                        <a:solidFill>
                          <a:schemeClr val="tx1"/>
                        </a:solidFill>
                        <a:latin typeface="Arial" panose="020B0604020202020204" pitchFamily="34" charset="0"/>
                        <a:ea typeface="+mn-ea"/>
                        <a:cs typeface="Arial" panose="020B0604020202020204" pitchFamily="34" charset="0"/>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6671668"/>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r>
                        <a:rPr lang="en-GB" sz="1200" b="0">
                          <a:solidFill>
                            <a:schemeClr val="tx1"/>
                          </a:solidFill>
                          <a:latin typeface="Arial" panose="020B0604020202020204" pitchFamily="34" charset="0"/>
                          <a:cs typeface="Arial" panose="020B0604020202020204" pitchFamily="34" charset="0"/>
                        </a:rPr>
                        <a:t>Targeted San Diego retention actions</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latin typeface="Arial" panose="020B0604020202020204" pitchFamily="34" charset="0"/>
                          <a:ea typeface="+mn-ea"/>
                          <a:cs typeface="Arial" panose="020B0604020202020204" pitchFamily="34" charset="0"/>
                        </a:rPr>
                        <a:t>San Diego is a negative churn driver; address city-specific concerns</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914003"/>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r>
                        <a:rPr lang="en-GB" sz="1200" b="0">
                          <a:solidFill>
                            <a:schemeClr val="tx1"/>
                          </a:solidFill>
                          <a:latin typeface="Arial" panose="020B0604020202020204" pitchFamily="34" charset="0"/>
                          <a:cs typeface="Arial" panose="020B0604020202020204" pitchFamily="34" charset="0"/>
                        </a:rPr>
                        <a:t>Switch from MTM to LT contracts for long-term stability</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latin typeface="Arial" panose="020B0604020202020204" pitchFamily="34" charset="0"/>
                          <a:ea typeface="+mn-ea"/>
                          <a:cs typeface="Arial" panose="020B0604020202020204" pitchFamily="34" charset="0"/>
                        </a:rPr>
                        <a:t>Risk group has short-term contracts, a high-impact churn factor</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7735378"/>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noProof="0">
                          <a:solidFill>
                            <a:schemeClr val="tx1"/>
                          </a:solidFill>
                          <a:latin typeface="Arial" panose="020B0604020202020204" pitchFamily="34" charset="0"/>
                          <a:ea typeface="+mn-ea"/>
                          <a:cs typeface="Arial" panose="020B0604020202020204" pitchFamily="34" charset="0"/>
                          <a:sym typeface="Arial"/>
                        </a:rPr>
                        <a:t>Provide special offers for senior customers (+65)</a:t>
                      </a:r>
                      <a:endParaRPr lang="en-GB" sz="1200" b="0" kern="1200">
                        <a:solidFill>
                          <a:schemeClr val="tx1"/>
                        </a:solidFill>
                        <a:latin typeface="Arial" panose="020B0604020202020204" pitchFamily="34" charset="0"/>
                        <a:ea typeface="+mn-ea"/>
                        <a:cs typeface="Arial" panose="020B0604020202020204" pitchFamily="34" charset="0"/>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Senior citizens is a negative churn driver</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8785513"/>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noProof="0">
                          <a:solidFill>
                            <a:schemeClr val="tx1"/>
                          </a:solidFill>
                          <a:latin typeface="Arial" panose="020B0604020202020204" pitchFamily="34" charset="0"/>
                          <a:ea typeface="+mn-ea"/>
                          <a:cs typeface="Arial" panose="020B0604020202020204" pitchFamily="34" charset="0"/>
                          <a:sym typeface="Arial"/>
                        </a:rPr>
                        <a:t>Promote offers A and B to loyal veterans &amp; risk group</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Leverage offers for risk group and loyal veterans to boost CLTV</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2117675"/>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noProof="0">
                          <a:solidFill>
                            <a:schemeClr val="tx1"/>
                          </a:solidFill>
                          <a:latin typeface="Arial" panose="020B0604020202020204" pitchFamily="34" charset="0"/>
                          <a:ea typeface="+mn-ea"/>
                          <a:cs typeface="Arial" panose="020B0604020202020204" pitchFamily="34" charset="0"/>
                          <a:sym typeface="Arial"/>
                        </a:rPr>
                        <a:t>Review offer E effectiveness and consider eliminate</a:t>
                      </a:r>
                      <a:endParaRPr lang="en-GB" sz="1200" b="0" kern="1200">
                        <a:solidFill>
                          <a:schemeClr val="tx1"/>
                        </a:solidFill>
                        <a:latin typeface="Arial" panose="020B0604020202020204" pitchFamily="34" charset="0"/>
                        <a:ea typeface="+mn-ea"/>
                        <a:cs typeface="Arial" panose="020B0604020202020204" pitchFamily="34" charset="0"/>
                      </a:endParaRP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Significant negative churn driver in the predictive model</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6954593"/>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1A420"/>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Offer bundles for minimalists to go beyond phone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Increase revenue by shifting minimalists to loyal veterans</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0262348"/>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1A420"/>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Investigate service quality for fiber-optic service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Fiber-optic is a negative churn driver in the predictive model</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257693"/>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1A420"/>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Monitor competitor offerings and pricing</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Competitor-related churn reasons are the most common</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9432755"/>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1A420"/>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Communicate download speed</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Download speed is a common churn reason</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6407589"/>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1A420"/>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Incentivize unlimited data add-on service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Positive churn drivers associated with reduced churn</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3935282"/>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B0C726"/>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Encourage paperless billing and credit card</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Positive churn drivers associated with reduced churn</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3019419"/>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B0C726"/>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Promote online security and tech support services</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Positive churn drivers associated with reduced churn</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4635944"/>
                  </a:ext>
                </a:extLst>
              </a:tr>
              <a:tr h="246383">
                <a:tc>
                  <a:txBody>
                    <a:bodyPr/>
                    <a:lstStyle/>
                    <a:p>
                      <a:pPr algn="ctr"/>
                      <a:r>
                        <a:rPr lang="en-GB" sz="1200">
                          <a:solidFill>
                            <a:schemeClr val="bg1"/>
                          </a:solidFill>
                          <a:latin typeface="Arial" panose="020B0604020202020204" pitchFamily="34" charset="0"/>
                          <a:cs typeface="Arial" panose="020B0604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B0C726"/>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Provide discounts for customer referrals </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Referrals contribute to customer acquisition strategy</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046137"/>
                  </a:ext>
                </a:extLst>
              </a:tr>
              <a:tr h="246383">
                <a:tc>
                  <a:txBody>
                    <a:bodyPr/>
                    <a:lstStyle/>
                    <a:p>
                      <a:pPr algn="ctr"/>
                      <a:r>
                        <a:rPr lang="en-GB" sz="1200">
                          <a:solidFill>
                            <a:srgbClr val="616161"/>
                          </a:solidFill>
                          <a:latin typeface="Arial" panose="020B0604020202020204" pitchFamily="34" charset="0"/>
                          <a:cs typeface="Arial" panose="020B0604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EEA97"/>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Strengthen support teams training</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0" kern="1200">
                          <a:solidFill>
                            <a:schemeClr val="tx1"/>
                          </a:solidFill>
                          <a:latin typeface="Arial" panose="020B0604020202020204" pitchFamily="34" charset="0"/>
                          <a:ea typeface="+mn-ea"/>
                          <a:cs typeface="Arial" panose="020B0604020202020204" pitchFamily="34" charset="0"/>
                        </a:rPr>
                        <a:t>Addressing complains of “attitude” and “poor expertise”</a:t>
                      </a:r>
                    </a:p>
                  </a:txBody>
                  <a:tcPr marL="36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7457795"/>
                  </a:ext>
                </a:extLst>
              </a:tr>
            </a:tbl>
          </a:graphicData>
        </a:graphic>
      </p:graphicFrame>
      <p:sp>
        <p:nvSpPr>
          <p:cNvPr id="341" name="Date Placeholder 3">
            <a:extLst>
              <a:ext uri="{FF2B5EF4-FFF2-40B4-BE49-F238E27FC236}">
                <a16:creationId xmlns:a16="http://schemas.microsoft.com/office/drawing/2014/main" id="{FEF867FF-9797-0228-EFF6-319835CC224B}"/>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grpSp>
        <p:nvGrpSpPr>
          <p:cNvPr id="351" name="Group 350">
            <a:extLst>
              <a:ext uri="{FF2B5EF4-FFF2-40B4-BE49-F238E27FC236}">
                <a16:creationId xmlns:a16="http://schemas.microsoft.com/office/drawing/2014/main" id="{33D78ACA-7E2A-EF3F-CF88-6E6F19D5B2E4}"/>
              </a:ext>
            </a:extLst>
          </p:cNvPr>
          <p:cNvGrpSpPr/>
          <p:nvPr/>
        </p:nvGrpSpPr>
        <p:grpSpPr>
          <a:xfrm>
            <a:off x="12406403" y="1984447"/>
            <a:ext cx="779331" cy="4056775"/>
            <a:chOff x="10898234" y="2003100"/>
            <a:chExt cx="779331" cy="4056775"/>
          </a:xfrm>
        </p:grpSpPr>
        <p:sp>
          <p:nvSpPr>
            <p:cNvPr id="276" name="Google Shape;2137;p6">
              <a:extLst>
                <a:ext uri="{FF2B5EF4-FFF2-40B4-BE49-F238E27FC236}">
                  <a16:creationId xmlns:a16="http://schemas.microsoft.com/office/drawing/2014/main" id="{6C4F4D5A-A6DB-1A9D-1550-4FCA5DD640AC}"/>
                </a:ext>
              </a:extLst>
            </p:cNvPr>
            <p:cNvSpPr txBox="1"/>
            <p:nvPr/>
          </p:nvSpPr>
          <p:spPr>
            <a:xfrm>
              <a:off x="10898234" y="2349977"/>
              <a:ext cx="659385" cy="259346"/>
            </a:xfrm>
            <a:prstGeom prst="rect">
              <a:avLst/>
            </a:prstGeom>
            <a:solidFill>
              <a:srgbClr val="595959"/>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100" b="0" i="0" u="none" strike="noStrike" cap="none" spc="0" normalizeH="0" baseline="0">
                  <a:ln>
                    <a:noFill/>
                  </a:ln>
                  <a:solidFill>
                    <a:schemeClr val="bg1"/>
                  </a:solidFill>
                  <a:effectLst/>
                  <a:uLnTx/>
                  <a:uFillTx/>
                  <a:latin typeface="Arial"/>
                </a:defRPr>
              </a:lvl1pPr>
            </a:lstStyle>
            <a:p>
              <a:endParaRPr lang="en-GB" sz="1200">
                <a:solidFill>
                  <a:schemeClr val="tx1"/>
                </a:solidFill>
                <a:sym typeface="Arial"/>
              </a:endParaRPr>
            </a:p>
          </p:txBody>
        </p:sp>
        <p:sp>
          <p:nvSpPr>
            <p:cNvPr id="277" name="Google Shape;2137;p6">
              <a:extLst>
                <a:ext uri="{FF2B5EF4-FFF2-40B4-BE49-F238E27FC236}">
                  <a16:creationId xmlns:a16="http://schemas.microsoft.com/office/drawing/2014/main" id="{0C3D64E4-A48B-51C5-A539-E9490D3B4B07}"/>
                </a:ext>
              </a:extLst>
            </p:cNvPr>
            <p:cNvSpPr txBox="1"/>
            <p:nvPr/>
          </p:nvSpPr>
          <p:spPr>
            <a:xfrm>
              <a:off x="10898234" y="3887774"/>
              <a:ext cx="659385" cy="1090041"/>
            </a:xfrm>
            <a:prstGeom prst="rect">
              <a:avLst/>
            </a:prstGeom>
            <a:solidFill>
              <a:srgbClr val="91A420"/>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100" b="0" i="0" u="none" strike="noStrike" cap="none" spc="0" normalizeH="0" baseline="0">
                  <a:ln>
                    <a:noFill/>
                  </a:ln>
                  <a:solidFill>
                    <a:schemeClr val="bg1"/>
                  </a:solidFill>
                  <a:effectLst/>
                  <a:uLnTx/>
                  <a:uFillTx/>
                  <a:latin typeface="Arial"/>
                </a:defRPr>
              </a:lvl1pPr>
            </a:lstStyle>
            <a:p>
              <a:endParaRPr lang="en-GB" sz="1200">
                <a:solidFill>
                  <a:schemeClr val="tx1"/>
                </a:solidFill>
                <a:sym typeface="Arial"/>
              </a:endParaRPr>
            </a:p>
          </p:txBody>
        </p:sp>
        <p:sp>
          <p:nvSpPr>
            <p:cNvPr id="278" name="Google Shape;2137;p6">
              <a:extLst>
                <a:ext uri="{FF2B5EF4-FFF2-40B4-BE49-F238E27FC236}">
                  <a16:creationId xmlns:a16="http://schemas.microsoft.com/office/drawing/2014/main" id="{047AF3D3-7851-26D9-C59B-22D3A1BB04E1}"/>
                </a:ext>
              </a:extLst>
            </p:cNvPr>
            <p:cNvSpPr txBox="1"/>
            <p:nvPr/>
          </p:nvSpPr>
          <p:spPr>
            <a:xfrm>
              <a:off x="10898234" y="5029019"/>
              <a:ext cx="659385" cy="732714"/>
            </a:xfrm>
            <a:prstGeom prst="rect">
              <a:avLst/>
            </a:prstGeom>
            <a:solidFill>
              <a:srgbClr val="B0C726"/>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lgn="l">
                <a:spcAft>
                  <a:spcPts val="600"/>
                </a:spcAft>
              </a:pPr>
              <a:endParaRPr lang="en-GB" sz="1200">
                <a:solidFill>
                  <a:schemeClr val="tx1"/>
                </a:solidFill>
                <a:sym typeface="Arial"/>
              </a:endParaRPr>
            </a:p>
          </p:txBody>
        </p:sp>
        <p:sp>
          <p:nvSpPr>
            <p:cNvPr id="279" name="Google Shape;2137;p6">
              <a:extLst>
                <a:ext uri="{FF2B5EF4-FFF2-40B4-BE49-F238E27FC236}">
                  <a16:creationId xmlns:a16="http://schemas.microsoft.com/office/drawing/2014/main" id="{E9CC4B24-769A-77A8-2B74-2111951CD6AD}"/>
                </a:ext>
              </a:extLst>
            </p:cNvPr>
            <p:cNvSpPr txBox="1"/>
            <p:nvPr/>
          </p:nvSpPr>
          <p:spPr>
            <a:xfrm>
              <a:off x="10898234" y="2654419"/>
              <a:ext cx="659385" cy="1188259"/>
            </a:xfrm>
            <a:prstGeom prst="rect">
              <a:avLst/>
            </a:prstGeom>
            <a:solidFill>
              <a:srgbClr val="7F7F7F"/>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lgn="l">
                <a:spcAft>
                  <a:spcPts val="600"/>
                </a:spcAft>
              </a:pPr>
              <a:endParaRPr lang="en-GB" sz="1200">
                <a:solidFill>
                  <a:schemeClr val="tx1"/>
                </a:solidFill>
                <a:sym typeface="Arial"/>
              </a:endParaRPr>
            </a:p>
          </p:txBody>
        </p:sp>
        <p:sp>
          <p:nvSpPr>
            <p:cNvPr id="281" name="Google Shape;2137;p6">
              <a:extLst>
                <a:ext uri="{FF2B5EF4-FFF2-40B4-BE49-F238E27FC236}">
                  <a16:creationId xmlns:a16="http://schemas.microsoft.com/office/drawing/2014/main" id="{3B6DB94B-2E96-9566-1EA0-EA2886712974}"/>
                </a:ext>
              </a:extLst>
            </p:cNvPr>
            <p:cNvSpPr txBox="1"/>
            <p:nvPr/>
          </p:nvSpPr>
          <p:spPr>
            <a:xfrm>
              <a:off x="10898234" y="5806875"/>
              <a:ext cx="659385" cy="253000"/>
            </a:xfrm>
            <a:prstGeom prst="rect">
              <a:avLst/>
            </a:prstGeom>
            <a:solidFill>
              <a:srgbClr val="DEEA97"/>
            </a:solidFill>
            <a:ln w="6350">
              <a:noFill/>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pPr algn="l">
                <a:spcAft>
                  <a:spcPts val="600"/>
                </a:spcAft>
              </a:pPr>
              <a:endParaRPr lang="en-GB" sz="1200">
                <a:solidFill>
                  <a:schemeClr val="tx1"/>
                </a:solidFill>
                <a:sym typeface="Arial"/>
              </a:endParaRPr>
            </a:p>
          </p:txBody>
        </p:sp>
        <p:sp>
          <p:nvSpPr>
            <p:cNvPr id="247" name="Freeform 8">
              <a:extLst>
                <a:ext uri="{FF2B5EF4-FFF2-40B4-BE49-F238E27FC236}">
                  <a16:creationId xmlns:a16="http://schemas.microsoft.com/office/drawing/2014/main" id="{B24FDBF5-D71F-B719-5629-39F0E92BAC35}"/>
                </a:ext>
              </a:extLst>
            </p:cNvPr>
            <p:cNvSpPr>
              <a:spLocks noChangeAspect="1" noEditPoints="1"/>
            </p:cNvSpPr>
            <p:nvPr/>
          </p:nvSpPr>
          <p:spPr bwMode="auto">
            <a:xfrm>
              <a:off x="11150713" y="4332161"/>
              <a:ext cx="186836" cy="182534"/>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00 h 200"/>
                <a:gd name="T12" fmla="*/ 13 w 200"/>
                <a:gd name="T13" fmla="*/ 100 h 200"/>
                <a:gd name="T14" fmla="*/ 100 w 200"/>
                <a:gd name="T15" fmla="*/ 12 h 200"/>
                <a:gd name="T16" fmla="*/ 100 w 200"/>
                <a:gd name="T17"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00"/>
                  </a:moveTo>
                  <a:cubicBezTo>
                    <a:pt x="13" y="100"/>
                    <a:pt x="13" y="100"/>
                    <a:pt x="13" y="100"/>
                  </a:cubicBezTo>
                  <a:cubicBezTo>
                    <a:pt x="13" y="51"/>
                    <a:pt x="52" y="12"/>
                    <a:pt x="100" y="12"/>
                  </a:cubicBezTo>
                  <a:lnTo>
                    <a:pt x="100"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a:endParaRPr lang="en-US" sz="1000" b="1" i="1"/>
            </a:p>
          </p:txBody>
        </p:sp>
        <p:sp>
          <p:nvSpPr>
            <p:cNvPr id="248" name="Oval 10">
              <a:extLst>
                <a:ext uri="{FF2B5EF4-FFF2-40B4-BE49-F238E27FC236}">
                  <a16:creationId xmlns:a16="http://schemas.microsoft.com/office/drawing/2014/main" id="{6B937E55-3027-6FF6-C6AD-A87DF591B3A6}"/>
                </a:ext>
              </a:extLst>
            </p:cNvPr>
            <p:cNvSpPr>
              <a:spLocks noChangeAspect="1" noChangeArrowheads="1"/>
            </p:cNvSpPr>
            <p:nvPr/>
          </p:nvSpPr>
          <p:spPr bwMode="auto">
            <a:xfrm>
              <a:off x="11150713" y="2386821"/>
              <a:ext cx="186836" cy="182534"/>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algn="r"/>
              <a:endParaRPr lang="en-GB" sz="1000" i="1"/>
            </a:p>
          </p:txBody>
        </p:sp>
        <p:sp>
          <p:nvSpPr>
            <p:cNvPr id="254" name="Freeform 12">
              <a:extLst>
                <a:ext uri="{FF2B5EF4-FFF2-40B4-BE49-F238E27FC236}">
                  <a16:creationId xmlns:a16="http://schemas.microsoft.com/office/drawing/2014/main" id="{95B24F13-6B86-DC06-B146-EBCE13B53238}"/>
                </a:ext>
              </a:extLst>
            </p:cNvPr>
            <p:cNvSpPr>
              <a:spLocks noChangeAspect="1" noEditPoints="1"/>
            </p:cNvSpPr>
            <p:nvPr/>
          </p:nvSpPr>
          <p:spPr bwMode="auto">
            <a:xfrm>
              <a:off x="11150713" y="5272375"/>
              <a:ext cx="186836" cy="182534"/>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88 h 200"/>
                <a:gd name="T12" fmla="*/ 100 w 200"/>
                <a:gd name="T13" fmla="*/ 13 h 200"/>
                <a:gd name="T14" fmla="*/ 188 w 200"/>
                <a:gd name="T15" fmla="*/ 100 h 200"/>
                <a:gd name="T16" fmla="*/ 100 w 200"/>
                <a:gd name="T17"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0">
                  <a:moveTo>
                    <a:pt x="100" y="0"/>
                  </a:moveTo>
                  <a:cubicBezTo>
                    <a:pt x="45" y="0"/>
                    <a:pt x="0" y="45"/>
                    <a:pt x="0" y="100"/>
                  </a:cubicBezTo>
                  <a:cubicBezTo>
                    <a:pt x="0" y="156"/>
                    <a:pt x="45" y="200"/>
                    <a:pt x="100" y="200"/>
                  </a:cubicBezTo>
                  <a:cubicBezTo>
                    <a:pt x="155" y="200"/>
                    <a:pt x="200" y="156"/>
                    <a:pt x="200" y="100"/>
                  </a:cubicBezTo>
                  <a:cubicBezTo>
                    <a:pt x="200" y="45"/>
                    <a:pt x="155" y="0"/>
                    <a:pt x="100" y="0"/>
                  </a:cubicBezTo>
                  <a:close/>
                  <a:moveTo>
                    <a:pt x="100" y="188"/>
                  </a:moveTo>
                  <a:cubicBezTo>
                    <a:pt x="100" y="13"/>
                    <a:pt x="100" y="13"/>
                    <a:pt x="100" y="13"/>
                  </a:cubicBezTo>
                  <a:cubicBezTo>
                    <a:pt x="148" y="13"/>
                    <a:pt x="188" y="52"/>
                    <a:pt x="188" y="100"/>
                  </a:cubicBezTo>
                  <a:cubicBezTo>
                    <a:pt x="188" y="149"/>
                    <a:pt x="148" y="188"/>
                    <a:pt x="100" y="1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a:endParaRPr lang="en-US" sz="1000" i="1"/>
            </a:p>
          </p:txBody>
        </p:sp>
        <p:sp>
          <p:nvSpPr>
            <p:cNvPr id="280" name="Rectangle 279">
              <a:extLst>
                <a:ext uri="{FF2B5EF4-FFF2-40B4-BE49-F238E27FC236}">
                  <a16:creationId xmlns:a16="http://schemas.microsoft.com/office/drawing/2014/main" id="{13528492-33A1-A3CD-EDAA-36C290539542}"/>
                </a:ext>
              </a:extLst>
            </p:cNvPr>
            <p:cNvSpPr/>
            <p:nvPr/>
          </p:nvSpPr>
          <p:spPr>
            <a:xfrm>
              <a:off x="10898234" y="2003100"/>
              <a:ext cx="779331" cy="309747"/>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Impact</a:t>
              </a:r>
              <a:endParaRPr kumimoji="0" lang="en-GB" sz="1050" b="0" i="0" u="none" strike="noStrike" kern="1200" cap="none" spc="0" normalizeH="0" baseline="30000" noProof="0">
                <a:ln>
                  <a:noFill/>
                </a:ln>
                <a:solidFill>
                  <a:srgbClr val="000000"/>
                </a:solidFill>
                <a:effectLst/>
                <a:uLnTx/>
                <a:uFillTx/>
                <a:latin typeface="Arial"/>
                <a:ea typeface="+mn-ea"/>
                <a:cs typeface="+mn-cs"/>
              </a:endParaRPr>
            </a:p>
          </p:txBody>
        </p:sp>
        <p:sp>
          <p:nvSpPr>
            <p:cNvPr id="349" name="Oval 10">
              <a:extLst>
                <a:ext uri="{FF2B5EF4-FFF2-40B4-BE49-F238E27FC236}">
                  <a16:creationId xmlns:a16="http://schemas.microsoft.com/office/drawing/2014/main" id="{3135BBFC-E210-F127-4450-FD8CD0C338DD}"/>
                </a:ext>
              </a:extLst>
            </p:cNvPr>
            <p:cNvSpPr>
              <a:spLocks noChangeAspect="1" noChangeArrowheads="1"/>
            </p:cNvSpPr>
            <p:nvPr/>
          </p:nvSpPr>
          <p:spPr bwMode="auto">
            <a:xfrm>
              <a:off x="11150713" y="3148104"/>
              <a:ext cx="186836" cy="182534"/>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algn="r"/>
              <a:endParaRPr lang="en-GB" sz="1000" i="1"/>
            </a:p>
          </p:txBody>
        </p:sp>
        <p:sp>
          <p:nvSpPr>
            <p:cNvPr id="350" name="Freeform 12">
              <a:extLst>
                <a:ext uri="{FF2B5EF4-FFF2-40B4-BE49-F238E27FC236}">
                  <a16:creationId xmlns:a16="http://schemas.microsoft.com/office/drawing/2014/main" id="{EF43271A-64EF-47EE-1710-B9817F99BFE7}"/>
                </a:ext>
              </a:extLst>
            </p:cNvPr>
            <p:cNvSpPr>
              <a:spLocks noChangeAspect="1" noEditPoints="1"/>
            </p:cNvSpPr>
            <p:nvPr/>
          </p:nvSpPr>
          <p:spPr bwMode="auto">
            <a:xfrm>
              <a:off x="11150713" y="5838117"/>
              <a:ext cx="186836" cy="182534"/>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88 h 200"/>
                <a:gd name="T12" fmla="*/ 100 w 200"/>
                <a:gd name="T13" fmla="*/ 13 h 200"/>
                <a:gd name="T14" fmla="*/ 188 w 200"/>
                <a:gd name="T15" fmla="*/ 100 h 200"/>
                <a:gd name="T16" fmla="*/ 100 w 200"/>
                <a:gd name="T17"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0">
                  <a:moveTo>
                    <a:pt x="100" y="0"/>
                  </a:moveTo>
                  <a:cubicBezTo>
                    <a:pt x="45" y="0"/>
                    <a:pt x="0" y="45"/>
                    <a:pt x="0" y="100"/>
                  </a:cubicBezTo>
                  <a:cubicBezTo>
                    <a:pt x="0" y="156"/>
                    <a:pt x="45" y="200"/>
                    <a:pt x="100" y="200"/>
                  </a:cubicBezTo>
                  <a:cubicBezTo>
                    <a:pt x="155" y="200"/>
                    <a:pt x="200" y="156"/>
                    <a:pt x="200" y="100"/>
                  </a:cubicBezTo>
                  <a:cubicBezTo>
                    <a:pt x="200" y="45"/>
                    <a:pt x="155" y="0"/>
                    <a:pt x="100" y="0"/>
                  </a:cubicBezTo>
                  <a:close/>
                  <a:moveTo>
                    <a:pt x="100" y="188"/>
                  </a:moveTo>
                  <a:cubicBezTo>
                    <a:pt x="100" y="13"/>
                    <a:pt x="100" y="13"/>
                    <a:pt x="100" y="13"/>
                  </a:cubicBezTo>
                  <a:cubicBezTo>
                    <a:pt x="148" y="13"/>
                    <a:pt x="188" y="52"/>
                    <a:pt x="188" y="100"/>
                  </a:cubicBezTo>
                  <a:cubicBezTo>
                    <a:pt x="188" y="149"/>
                    <a:pt x="148" y="188"/>
                    <a:pt x="100" y="1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a:endParaRPr lang="en-US" sz="1000" i="1"/>
            </a:p>
          </p:txBody>
        </p:sp>
      </p:grpSp>
      <p:pic>
        <p:nvPicPr>
          <p:cNvPr id="4" name="Picture 3" descr="A black background with a black square&#10;&#10;Description automatically generated with medium confidence">
            <a:extLst>
              <a:ext uri="{FF2B5EF4-FFF2-40B4-BE49-F238E27FC236}">
                <a16:creationId xmlns:a16="http://schemas.microsoft.com/office/drawing/2014/main" id="{736E654F-A972-202B-1470-35A681D67E06}"/>
              </a:ext>
            </a:extLst>
          </p:cNvPr>
          <p:cNvPicPr>
            <a:picLocks noChangeAspect="1"/>
          </p:cNvPicPr>
          <p:nvPr/>
        </p:nvPicPr>
        <p:blipFill>
          <a:blip r:embed="rId12"/>
          <a:stretch>
            <a:fillRect/>
          </a:stretch>
        </p:blipFill>
        <p:spPr>
          <a:xfrm>
            <a:off x="144407" y="1706899"/>
            <a:ext cx="414394" cy="414394"/>
          </a:xfrm>
          <a:prstGeom prst="rect">
            <a:avLst/>
          </a:prstGeom>
        </p:spPr>
      </p:pic>
      <p:sp>
        <p:nvSpPr>
          <p:cNvPr id="45" name="TextBox 44">
            <a:extLst>
              <a:ext uri="{FF2B5EF4-FFF2-40B4-BE49-F238E27FC236}">
                <a16:creationId xmlns:a16="http://schemas.microsoft.com/office/drawing/2014/main" id="{4DA6E000-6208-0600-C5AD-36339D1B1BA2}"/>
              </a:ext>
            </a:extLst>
          </p:cNvPr>
          <p:cNvSpPr txBox="1"/>
          <p:nvPr/>
        </p:nvSpPr>
        <p:spPr>
          <a:xfrm>
            <a:off x="1855108" y="6973207"/>
            <a:ext cx="97903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a:solidFill>
                  <a:schemeClr val="tx1"/>
                </a:solidFill>
                <a:highlight>
                  <a:srgbClr val="FFFF00"/>
                </a:highlight>
                <a:latin typeface="Arial" panose="020B0604020202020204" pitchFamily="34" charset="0"/>
                <a:ea typeface="+mn-ea"/>
                <a:cs typeface="Arial" panose="020B0604020202020204" pitchFamily="34" charset="0"/>
              </a:rPr>
              <a:t>Logistic regression identifies </a:t>
            </a:r>
            <a:r>
              <a:rPr lang="en-GB" sz="1800" b="1" kern="1200">
                <a:solidFill>
                  <a:schemeClr val="tx1"/>
                </a:solidFill>
                <a:highlight>
                  <a:srgbClr val="FFFF00"/>
                </a:highlight>
                <a:latin typeface="Arial" panose="020B0604020202020204" pitchFamily="34" charset="0"/>
                <a:ea typeface="+mn-ea"/>
                <a:cs typeface="Arial" panose="020B0604020202020204" pitchFamily="34" charset="0"/>
              </a:rPr>
              <a:t>key factors </a:t>
            </a:r>
            <a:r>
              <a:rPr lang="en-GB" sz="1800" b="0" kern="1200">
                <a:solidFill>
                  <a:schemeClr val="tx1"/>
                </a:solidFill>
                <a:highlight>
                  <a:srgbClr val="FFFF00"/>
                </a:highlight>
                <a:latin typeface="Arial" panose="020B0604020202020204" pitchFamily="34" charset="0"/>
                <a:ea typeface="+mn-ea"/>
                <a:cs typeface="Arial" panose="020B0604020202020204" pitchFamily="34" charset="0"/>
              </a:rPr>
              <a:t>and </a:t>
            </a:r>
            <a:r>
              <a:rPr lang="en-GB" sz="1800" b="1" kern="1200">
                <a:solidFill>
                  <a:schemeClr val="tx1"/>
                </a:solidFill>
                <a:highlight>
                  <a:srgbClr val="FFFF00"/>
                </a:highlight>
                <a:latin typeface="Arial" panose="020B0604020202020204" pitchFamily="34" charset="0"/>
                <a:ea typeface="+mn-ea"/>
                <a:cs typeface="Arial" panose="020B0604020202020204" pitchFamily="34" charset="0"/>
              </a:rPr>
              <a:t>flags potential churners</a:t>
            </a:r>
          </a:p>
        </p:txBody>
      </p:sp>
    </p:spTree>
    <p:extLst>
      <p:ext uri="{BB962C8B-B14F-4D97-AF65-F5344CB8AC3E}">
        <p14:creationId xmlns:p14="http://schemas.microsoft.com/office/powerpoint/2010/main" val="153361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Priorization Matrix</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18</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Helvetica" panose="020B0604020202020204" pitchFamily="34" charset="0"/>
                <a:cs typeface="Helvetica" panose="020B0604020202020204" pitchFamily="34" charset="0"/>
              </a:rPr>
              <a:t>We recommend to execute the quick-wins, followed by the necessary transformations to generate the highest impact </a:t>
            </a:r>
            <a:endParaRPr lang="en-GB" sz="2400" b="1">
              <a:latin typeface="Helvetica" panose="020B0604020202020204" pitchFamily="34" charset="0"/>
              <a:cs typeface="Helvetica" panose="020B0604020202020204" pitchFamily="34" charset="0"/>
            </a:endParaRPr>
          </a:p>
        </p:txBody>
      </p:sp>
      <p:grpSp>
        <p:nvGrpSpPr>
          <p:cNvPr id="17" name="Group 16">
            <a:extLst>
              <a:ext uri="{FF2B5EF4-FFF2-40B4-BE49-F238E27FC236}">
                <a16:creationId xmlns:a16="http://schemas.microsoft.com/office/drawing/2014/main" id="{B6F16CC8-C47C-748B-31F6-CF7608C04196}"/>
              </a:ext>
            </a:extLst>
          </p:cNvPr>
          <p:cNvGrpSpPr/>
          <p:nvPr/>
        </p:nvGrpSpPr>
        <p:grpSpPr>
          <a:xfrm>
            <a:off x="817283" y="181542"/>
            <a:ext cx="10536517" cy="287588"/>
            <a:chOff x="817283" y="181541"/>
            <a:chExt cx="6997995" cy="252001"/>
          </a:xfrm>
        </p:grpSpPr>
        <p:sp>
          <p:nvSpPr>
            <p:cNvPr id="18" name="Rectangle 17">
              <a:extLst>
                <a:ext uri="{FF2B5EF4-FFF2-40B4-BE49-F238E27FC236}">
                  <a16:creationId xmlns:a16="http://schemas.microsoft.com/office/drawing/2014/main" id="{0EA090D9-3795-36FC-3A60-CAFA2F4EAD87}"/>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19" name="Rectangle 18">
              <a:extLst>
                <a:ext uri="{FF2B5EF4-FFF2-40B4-BE49-F238E27FC236}">
                  <a16:creationId xmlns:a16="http://schemas.microsoft.com/office/drawing/2014/main" id="{B4B96AAC-2C6F-D704-BF4E-AA71A0143DAB}"/>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20" name="Rectangle 19">
              <a:extLst>
                <a:ext uri="{FF2B5EF4-FFF2-40B4-BE49-F238E27FC236}">
                  <a16:creationId xmlns:a16="http://schemas.microsoft.com/office/drawing/2014/main" id="{4AE7E594-E0A3-80B3-D261-B8203B0D5BB0}"/>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Findings</a:t>
              </a:r>
            </a:p>
          </p:txBody>
        </p:sp>
        <p:sp>
          <p:nvSpPr>
            <p:cNvPr id="22" name="Rectangle 21">
              <a:extLst>
                <a:ext uri="{FF2B5EF4-FFF2-40B4-BE49-F238E27FC236}">
                  <a16:creationId xmlns:a16="http://schemas.microsoft.com/office/drawing/2014/main" id="{77E2E8F5-E9D6-ECDA-7421-F2247C19E5D1}"/>
                </a:ext>
              </a:extLst>
            </p:cNvPr>
            <p:cNvSpPr/>
            <p:nvPr/>
          </p:nvSpPr>
          <p:spPr>
            <a:xfrm rot="10800000" flipV="1">
              <a:off x="6123278"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Recommendations</a:t>
              </a:r>
            </a:p>
          </p:txBody>
        </p:sp>
      </p:grpSp>
      <p:grpSp>
        <p:nvGrpSpPr>
          <p:cNvPr id="9" name="Group 8">
            <a:extLst>
              <a:ext uri="{FF2B5EF4-FFF2-40B4-BE49-F238E27FC236}">
                <a16:creationId xmlns:a16="http://schemas.microsoft.com/office/drawing/2014/main" id="{E69947B5-05CF-7B21-B57C-E02D6DB9F298}"/>
              </a:ext>
            </a:extLst>
          </p:cNvPr>
          <p:cNvGrpSpPr/>
          <p:nvPr/>
        </p:nvGrpSpPr>
        <p:grpSpPr>
          <a:xfrm flipV="1">
            <a:off x="423604" y="2253030"/>
            <a:ext cx="779985" cy="3840531"/>
            <a:chOff x="292291" y="2938619"/>
            <a:chExt cx="779985" cy="2650859"/>
          </a:xfrm>
          <a:solidFill>
            <a:srgbClr val="616161"/>
          </a:solidFill>
        </p:grpSpPr>
        <p:sp>
          <p:nvSpPr>
            <p:cNvPr id="10" name="Google Shape;2137;p6">
              <a:extLst>
                <a:ext uri="{FF2B5EF4-FFF2-40B4-BE49-F238E27FC236}">
                  <a16:creationId xmlns:a16="http://schemas.microsoft.com/office/drawing/2014/main" id="{50F12BE8-DAC7-25FD-6BFC-A80F5B96FDE3}"/>
                </a:ext>
              </a:extLst>
            </p:cNvPr>
            <p:cNvSpPr txBox="1"/>
            <p:nvPr/>
          </p:nvSpPr>
          <p:spPr>
            <a:xfrm rot="16200000" flipH="1">
              <a:off x="-654848" y="3885758"/>
              <a:ext cx="2650859" cy="756581"/>
            </a:xfrm>
            <a:prstGeom prst="rightArrow">
              <a:avLst>
                <a:gd name="adj1" fmla="val 50000"/>
                <a:gd name="adj2" fmla="val 56610"/>
              </a:avLst>
            </a:prstGeom>
            <a:grpFill/>
            <a:ln w="6350">
              <a:noFill/>
            </a:ln>
          </p:spPr>
          <p:txBody>
            <a:bodyPr rot="0" spcFirstLastPara="0" vertOverflow="overflow" horzOverflow="overflow" vert="horz" wrap="square" lIns="108000" tIns="45720" rIns="3600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r>
                <a:rPr lang="en-GB" sz="1600" b="1">
                  <a:solidFill>
                    <a:schemeClr val="bg1"/>
                  </a:solidFill>
                  <a:sym typeface="Arial"/>
                </a:rPr>
                <a:t>Impact</a:t>
              </a:r>
            </a:p>
          </p:txBody>
        </p:sp>
        <p:sp>
          <p:nvSpPr>
            <p:cNvPr id="15" name="TextBox 14">
              <a:extLst>
                <a:ext uri="{FF2B5EF4-FFF2-40B4-BE49-F238E27FC236}">
                  <a16:creationId xmlns:a16="http://schemas.microsoft.com/office/drawing/2014/main" id="{7EC006CE-2A22-59BB-D77B-80F751A48E4F}"/>
                </a:ext>
              </a:extLst>
            </p:cNvPr>
            <p:cNvSpPr txBox="1"/>
            <p:nvPr/>
          </p:nvSpPr>
          <p:spPr>
            <a:xfrm rot="10800000">
              <a:off x="438504" y="5177380"/>
              <a:ext cx="490260" cy="191194"/>
            </a:xfrm>
            <a:prstGeom prst="rect">
              <a:avLst/>
            </a:prstGeom>
            <a:noFill/>
            <a:ln>
              <a:noFill/>
            </a:ln>
          </p:spPr>
          <p:txBody>
            <a:bodyPr wrap="square">
              <a:spAutoFit/>
            </a:bodyPr>
            <a:lstStyle/>
            <a:p>
              <a:r>
                <a:rPr lang="en-GB" sz="1200">
                  <a:solidFill>
                    <a:schemeClr val="bg1"/>
                  </a:solidFill>
                  <a:sym typeface="Arial"/>
                </a:rPr>
                <a:t>High</a:t>
              </a:r>
              <a:endParaRPr lang="en-GB" sz="1200">
                <a:solidFill>
                  <a:schemeClr val="bg1"/>
                </a:solidFill>
              </a:endParaRPr>
            </a:p>
          </p:txBody>
        </p:sp>
        <p:sp>
          <p:nvSpPr>
            <p:cNvPr id="12" name="TextBox 11">
              <a:extLst>
                <a:ext uri="{FF2B5EF4-FFF2-40B4-BE49-F238E27FC236}">
                  <a16:creationId xmlns:a16="http://schemas.microsoft.com/office/drawing/2014/main" id="{C549CB2A-16AF-A43A-562C-6B94697B6482}"/>
                </a:ext>
              </a:extLst>
            </p:cNvPr>
            <p:cNvSpPr txBox="1"/>
            <p:nvPr/>
          </p:nvSpPr>
          <p:spPr>
            <a:xfrm rot="10800000">
              <a:off x="453663" y="2953188"/>
              <a:ext cx="618613" cy="191194"/>
            </a:xfrm>
            <a:prstGeom prst="rect">
              <a:avLst/>
            </a:prstGeom>
            <a:noFill/>
            <a:ln>
              <a:noFill/>
            </a:ln>
          </p:spPr>
          <p:txBody>
            <a:bodyPr wrap="square">
              <a:spAutoFit/>
            </a:bodyPr>
            <a:lstStyle/>
            <a:p>
              <a:r>
                <a:rPr lang="en-GB" sz="1200">
                  <a:solidFill>
                    <a:schemeClr val="bg1"/>
                  </a:solidFill>
                  <a:sym typeface="Arial"/>
                </a:rPr>
                <a:t>Low</a:t>
              </a:r>
              <a:endParaRPr lang="en-GB" sz="1200">
                <a:solidFill>
                  <a:schemeClr val="bg1"/>
                </a:solidFill>
              </a:endParaRPr>
            </a:p>
          </p:txBody>
        </p:sp>
      </p:grpSp>
      <p:sp>
        <p:nvSpPr>
          <p:cNvPr id="28" name="Rectangle 27">
            <a:extLst>
              <a:ext uri="{FF2B5EF4-FFF2-40B4-BE49-F238E27FC236}">
                <a16:creationId xmlns:a16="http://schemas.microsoft.com/office/drawing/2014/main" id="{F9988895-2556-9BE5-8CA2-ED57F05F8CD1}"/>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grpSp>
        <p:nvGrpSpPr>
          <p:cNvPr id="249" name="Group 248">
            <a:extLst>
              <a:ext uri="{FF2B5EF4-FFF2-40B4-BE49-F238E27FC236}">
                <a16:creationId xmlns:a16="http://schemas.microsoft.com/office/drawing/2014/main" id="{07A64249-2E79-E1C7-00FB-D0BB38174B1B}"/>
              </a:ext>
            </a:extLst>
          </p:cNvPr>
          <p:cNvGrpSpPr/>
          <p:nvPr/>
        </p:nvGrpSpPr>
        <p:grpSpPr>
          <a:xfrm>
            <a:off x="1191713" y="2148524"/>
            <a:ext cx="9944957" cy="3669541"/>
            <a:chOff x="1191713" y="2148524"/>
            <a:chExt cx="9944957" cy="3669541"/>
          </a:xfrm>
        </p:grpSpPr>
        <p:sp>
          <p:nvSpPr>
            <p:cNvPr id="229" name="Rectangle 228">
              <a:extLst>
                <a:ext uri="{FF2B5EF4-FFF2-40B4-BE49-F238E27FC236}">
                  <a16:creationId xmlns:a16="http://schemas.microsoft.com/office/drawing/2014/main" id="{54414737-0961-CC71-9111-7F4A56090791}"/>
                </a:ext>
              </a:extLst>
            </p:cNvPr>
            <p:cNvSpPr/>
            <p:nvPr/>
          </p:nvSpPr>
          <p:spPr>
            <a:xfrm>
              <a:off x="6049892" y="4100090"/>
              <a:ext cx="5086778" cy="1641805"/>
            </a:xfrm>
            <a:prstGeom prst="rect">
              <a:avLst/>
            </a:prstGeom>
            <a:solidFill>
              <a:schemeClr val="bg1">
                <a:lumMod val="95000"/>
                <a:alpha val="50196"/>
              </a:schemeClr>
            </a:solid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sp>
          <p:nvSpPr>
            <p:cNvPr id="228" name="Rectangle 227">
              <a:extLst>
                <a:ext uri="{FF2B5EF4-FFF2-40B4-BE49-F238E27FC236}">
                  <a16:creationId xmlns:a16="http://schemas.microsoft.com/office/drawing/2014/main" id="{547F4FB3-1304-DF8B-98B5-F8CFA6D2A998}"/>
                </a:ext>
              </a:extLst>
            </p:cNvPr>
            <p:cNvSpPr/>
            <p:nvPr/>
          </p:nvSpPr>
          <p:spPr>
            <a:xfrm>
              <a:off x="6049892" y="2190837"/>
              <a:ext cx="5086778" cy="1909253"/>
            </a:xfrm>
            <a:prstGeom prst="rect">
              <a:avLst/>
            </a:prstGeom>
            <a:solidFill>
              <a:schemeClr val="bg1">
                <a:lumMod val="50000"/>
                <a:alpha val="50196"/>
              </a:schemeClr>
            </a:solid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35EEBD3B-774C-EE29-BB3E-94264B626949}"/>
                </a:ext>
              </a:extLst>
            </p:cNvPr>
            <p:cNvSpPr/>
            <p:nvPr/>
          </p:nvSpPr>
          <p:spPr>
            <a:xfrm>
              <a:off x="1191713" y="2190837"/>
              <a:ext cx="4858178" cy="1909253"/>
            </a:xfrm>
            <a:prstGeom prst="rect">
              <a:avLst/>
            </a:prstGeom>
            <a:solidFill>
              <a:schemeClr val="bg1">
                <a:lumMod val="75000"/>
                <a:alpha val="50196"/>
              </a:schemeClr>
            </a:solid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DBDD2CE7-B887-E816-C820-510301579E7F}"/>
                </a:ext>
              </a:extLst>
            </p:cNvPr>
            <p:cNvGrpSpPr/>
            <p:nvPr/>
          </p:nvGrpSpPr>
          <p:grpSpPr>
            <a:xfrm>
              <a:off x="1191713" y="2190837"/>
              <a:ext cx="9933487" cy="3627228"/>
              <a:chOff x="1204171" y="2241911"/>
              <a:chExt cx="7552515" cy="3372080"/>
            </a:xfrm>
          </p:grpSpPr>
          <p:cxnSp>
            <p:nvCxnSpPr>
              <p:cNvPr id="7" name="Straight Connector 6">
                <a:extLst>
                  <a:ext uri="{FF2B5EF4-FFF2-40B4-BE49-F238E27FC236}">
                    <a16:creationId xmlns:a16="http://schemas.microsoft.com/office/drawing/2014/main" id="{0CE0DBE3-4CB8-B2DB-17A7-B6E47095D28A}"/>
                  </a:ext>
                </a:extLst>
              </p:cNvPr>
              <p:cNvCxnSpPr>
                <a:cxnSpLocks/>
              </p:cNvCxnSpPr>
              <p:nvPr/>
            </p:nvCxnSpPr>
            <p:spPr>
              <a:xfrm flipV="1">
                <a:off x="1204171" y="4009231"/>
                <a:ext cx="7552515" cy="763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1C8CD4-740F-7BFF-D248-172124492AB8}"/>
                  </a:ext>
                </a:extLst>
              </p:cNvPr>
              <p:cNvCxnSpPr>
                <a:cxnSpLocks/>
              </p:cNvCxnSpPr>
              <p:nvPr/>
            </p:nvCxnSpPr>
            <p:spPr>
              <a:xfrm flipV="1">
                <a:off x="4897885" y="2241911"/>
                <a:ext cx="0" cy="33720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83E7A2A-AA2A-78B4-CBA8-FDBFB76E3503}"/>
                </a:ext>
              </a:extLst>
            </p:cNvPr>
            <p:cNvSpPr/>
            <p:nvPr/>
          </p:nvSpPr>
          <p:spPr>
            <a:xfrm>
              <a:off x="1295125" y="2148524"/>
              <a:ext cx="2523916" cy="377548"/>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400" b="1" i="1" u="none" strike="noStrike" kern="1200" cap="none" spc="0" normalizeH="0" baseline="0" noProof="0">
                  <a:ln>
                    <a:noFill/>
                  </a:ln>
                  <a:solidFill>
                    <a:srgbClr val="000000"/>
                  </a:solidFill>
                  <a:effectLst/>
                  <a:uLnTx/>
                  <a:uFillTx/>
                  <a:latin typeface="Arial"/>
                  <a:ea typeface="+mn-ea"/>
                  <a:cs typeface="+mn-cs"/>
                </a:rPr>
                <a:t>Necessary Transformations</a:t>
              </a: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5925137B-3D54-2E5A-C00D-E2ECDEDC70F3}"/>
                </a:ext>
              </a:extLst>
            </p:cNvPr>
            <p:cNvSpPr/>
            <p:nvPr/>
          </p:nvSpPr>
          <p:spPr>
            <a:xfrm>
              <a:off x="8537147" y="2190837"/>
              <a:ext cx="2523916" cy="377548"/>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r" defTabSz="898827" eaLnBrk="1" fontAlgn="auto" latinLnBrk="0" hangingPunct="1">
                <a:lnSpc>
                  <a:spcPct val="100000"/>
                </a:lnSpc>
                <a:spcBef>
                  <a:spcPts val="0"/>
                </a:spcBef>
                <a:spcAft>
                  <a:spcPts val="0"/>
                </a:spcAft>
                <a:buClrTx/>
                <a:buSzTx/>
                <a:buFontTx/>
                <a:buNone/>
                <a:tabLst/>
                <a:defRPr/>
              </a:pPr>
              <a:r>
                <a:rPr lang="en-GB" sz="1400" b="1" i="1">
                  <a:solidFill>
                    <a:srgbClr val="000000"/>
                  </a:solidFill>
                  <a:latin typeface="Arial"/>
                </a:rPr>
                <a:t>Execute Quick-wins</a:t>
              </a: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sp>
          <p:nvSpPr>
            <p:cNvPr id="224" name="Rectangle 223">
              <a:extLst>
                <a:ext uri="{FF2B5EF4-FFF2-40B4-BE49-F238E27FC236}">
                  <a16:creationId xmlns:a16="http://schemas.microsoft.com/office/drawing/2014/main" id="{47054AF2-0881-256B-5C0B-96E1269E2C0E}"/>
                </a:ext>
              </a:extLst>
            </p:cNvPr>
            <p:cNvSpPr/>
            <p:nvPr/>
          </p:nvSpPr>
          <p:spPr>
            <a:xfrm>
              <a:off x="8537147" y="5253809"/>
              <a:ext cx="2523916" cy="377548"/>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r" defTabSz="898827" eaLnBrk="1" fontAlgn="auto" latinLnBrk="0" hangingPunct="1">
                <a:lnSpc>
                  <a:spcPct val="100000"/>
                </a:lnSpc>
                <a:spcBef>
                  <a:spcPts val="0"/>
                </a:spcBef>
                <a:spcAft>
                  <a:spcPts val="0"/>
                </a:spcAft>
                <a:buClrTx/>
                <a:buSzTx/>
                <a:buFontTx/>
                <a:buNone/>
                <a:tabLst/>
                <a:defRPr/>
              </a:pPr>
              <a:r>
                <a:rPr lang="en-GB" sz="1400" b="1" i="1">
                  <a:solidFill>
                    <a:srgbClr val="000000"/>
                  </a:solidFill>
                  <a:latin typeface="Arial"/>
                </a:rPr>
                <a:t>Low priority</a:t>
              </a: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sp>
          <p:nvSpPr>
            <p:cNvPr id="225" name="Rectangle 224">
              <a:extLst>
                <a:ext uri="{FF2B5EF4-FFF2-40B4-BE49-F238E27FC236}">
                  <a16:creationId xmlns:a16="http://schemas.microsoft.com/office/drawing/2014/main" id="{99A7A506-8256-F5AB-BFD4-75CCD9E2042A}"/>
                </a:ext>
              </a:extLst>
            </p:cNvPr>
            <p:cNvSpPr/>
            <p:nvPr/>
          </p:nvSpPr>
          <p:spPr>
            <a:xfrm>
              <a:off x="1295125" y="5265281"/>
              <a:ext cx="2523916" cy="377548"/>
            </a:xfrm>
            <a:prstGeom prst="rect">
              <a:avLst/>
            </a:prstGeom>
            <a:noFill/>
            <a:ln w="6350">
              <a:noFill/>
            </a:ln>
          </p:spPr>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l" defTabSz="898827" eaLnBrk="1" fontAlgn="auto" latinLnBrk="0" hangingPunct="1">
                <a:lnSpc>
                  <a:spcPct val="100000"/>
                </a:lnSpc>
                <a:spcBef>
                  <a:spcPts val="0"/>
                </a:spcBef>
                <a:spcAft>
                  <a:spcPts val="0"/>
                </a:spcAft>
                <a:buClrTx/>
                <a:buSzTx/>
                <a:buFontTx/>
                <a:buNone/>
                <a:tabLst/>
                <a:defRPr/>
              </a:pPr>
              <a:r>
                <a:rPr kumimoji="0" lang="en-GB" sz="1400" b="1" i="1" u="none" strike="noStrike" kern="1200" cap="none" spc="0" normalizeH="0" baseline="0" noProof="0">
                  <a:ln>
                    <a:noFill/>
                  </a:ln>
                  <a:solidFill>
                    <a:srgbClr val="000000"/>
                  </a:solidFill>
                  <a:effectLst/>
                  <a:uLnTx/>
                  <a:uFillTx/>
                  <a:latin typeface="Arial"/>
                  <a:ea typeface="+mn-ea"/>
                  <a:cs typeface="+mn-cs"/>
                </a:rPr>
                <a:t>Good to Have</a:t>
              </a:r>
              <a:endParaRPr kumimoji="0" lang="en-GB" sz="1050" b="0" i="1" u="none" strike="noStrike" kern="1200" cap="none" spc="0" normalizeH="0" baseline="30000" noProof="0">
                <a:ln>
                  <a:noFill/>
                </a:ln>
                <a:solidFill>
                  <a:srgbClr val="000000"/>
                </a:solidFill>
                <a:effectLst/>
                <a:uLnTx/>
                <a:uFillTx/>
                <a:latin typeface="Arial"/>
                <a:ea typeface="+mn-ea"/>
                <a:cs typeface="+mn-cs"/>
              </a:endParaRPr>
            </a:p>
          </p:txBody>
        </p:sp>
      </p:grpSp>
      <p:grpSp>
        <p:nvGrpSpPr>
          <p:cNvPr id="232" name="Group 231">
            <a:extLst>
              <a:ext uri="{FF2B5EF4-FFF2-40B4-BE49-F238E27FC236}">
                <a16:creationId xmlns:a16="http://schemas.microsoft.com/office/drawing/2014/main" id="{1D393407-16B9-6C1B-CD3B-E5FD7F4A0E1B}"/>
              </a:ext>
            </a:extLst>
          </p:cNvPr>
          <p:cNvGrpSpPr/>
          <p:nvPr/>
        </p:nvGrpSpPr>
        <p:grpSpPr>
          <a:xfrm>
            <a:off x="1187283" y="-1217145"/>
            <a:ext cx="9681085" cy="1121341"/>
            <a:chOff x="1714850" y="-1490421"/>
            <a:chExt cx="9681085" cy="1121341"/>
          </a:xfrm>
        </p:grpSpPr>
        <p:sp>
          <p:nvSpPr>
            <p:cNvPr id="230" name="Rectangle 229">
              <a:extLst>
                <a:ext uri="{FF2B5EF4-FFF2-40B4-BE49-F238E27FC236}">
                  <a16:creationId xmlns:a16="http://schemas.microsoft.com/office/drawing/2014/main" id="{15F519B9-8868-3680-AF02-4F5B90944657}"/>
                </a:ext>
              </a:extLst>
            </p:cNvPr>
            <p:cNvSpPr/>
            <p:nvPr/>
          </p:nvSpPr>
          <p:spPr>
            <a:xfrm>
              <a:off x="5087861" y="-1490421"/>
              <a:ext cx="6308074" cy="11213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i="0">
                  <a:solidFill>
                    <a:schemeClr val="tx1"/>
                  </a:solidFill>
                  <a:effectLst/>
                  <a:latin typeface="Söhne"/>
                </a:rPr>
                <a:t>Implementation Plan - </a:t>
              </a:r>
              <a:r>
                <a:rPr lang="en-GB" sz="1050" b="0" i="0">
                  <a:solidFill>
                    <a:schemeClr val="tx1"/>
                  </a:solidFill>
                  <a:effectLst/>
                  <a:latin typeface="Söhne"/>
                </a:rPr>
                <a:t>Outline the steps for implementing the predictive model. Discuss any necessary resources, timelines, or collaboration required. Address potential challenges and mitigation strategies. </a:t>
              </a:r>
              <a:r>
                <a:rPr lang="en-GB" sz="1050" b="1" i="0" u="sng">
                  <a:solidFill>
                    <a:schemeClr val="tx1"/>
                  </a:solidFill>
                  <a:effectLst/>
                  <a:latin typeface="Söhne"/>
                </a:rPr>
                <a:t>Flag customers and make concrete actions based on that!</a:t>
              </a:r>
              <a:endParaRPr lang="en-GB" sz="1050" b="0" i="0">
                <a:solidFill>
                  <a:schemeClr val="tx1"/>
                </a:solidFill>
                <a:effectLst/>
                <a:latin typeface="Söhne"/>
              </a:endParaRPr>
            </a:p>
            <a:p>
              <a:pPr algn="l"/>
              <a:r>
                <a:rPr lang="en-GB" sz="1050" b="1" i="0">
                  <a:solidFill>
                    <a:schemeClr val="tx1"/>
                  </a:solidFill>
                  <a:effectLst/>
                  <a:latin typeface="Söhne"/>
                </a:rPr>
                <a:t>Next Steps and Collaboration - </a:t>
              </a:r>
              <a:r>
                <a:rPr lang="en-GB" sz="1050" b="0" i="0">
                  <a:solidFill>
                    <a:schemeClr val="tx1"/>
                  </a:solidFill>
                  <a:effectLst/>
                  <a:latin typeface="Söhne"/>
                </a:rPr>
                <a:t>Discuss potential next steps, including collaboration for further refinement or additional data. Highlight the importance of ongoing monitoring and model maintenance.</a:t>
              </a:r>
              <a:endParaRPr lang="en-GB" sz="1050">
                <a:solidFill>
                  <a:schemeClr val="tx1"/>
                </a:solidFill>
              </a:endParaRPr>
            </a:p>
          </p:txBody>
        </p:sp>
        <p:sp>
          <p:nvSpPr>
            <p:cNvPr id="231" name="Rectangle 230">
              <a:extLst>
                <a:ext uri="{FF2B5EF4-FFF2-40B4-BE49-F238E27FC236}">
                  <a16:creationId xmlns:a16="http://schemas.microsoft.com/office/drawing/2014/main" id="{DCC6A97B-FFAE-3EE4-82CA-EC25A294CFDC}"/>
                </a:ext>
              </a:extLst>
            </p:cNvPr>
            <p:cNvSpPr/>
            <p:nvPr/>
          </p:nvSpPr>
          <p:spPr>
            <a:xfrm>
              <a:off x="1714850" y="-1466634"/>
              <a:ext cx="3299978" cy="10775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i="0">
                  <a:solidFill>
                    <a:schemeClr val="tx1"/>
                  </a:solidFill>
                  <a:effectLst/>
                  <a:latin typeface="Söhne"/>
                </a:rPr>
                <a:t>Connect results – overlapping patterns in all analysis</a:t>
              </a:r>
            </a:p>
            <a:p>
              <a:pPr algn="ctr"/>
              <a:r>
                <a:rPr lang="en-GB" sz="1050" b="1">
                  <a:solidFill>
                    <a:schemeClr val="tx1"/>
                  </a:solidFill>
                  <a:latin typeface="Söhne"/>
                </a:rPr>
                <a:t>Predictive features are associated with specific clusters?</a:t>
              </a:r>
            </a:p>
            <a:p>
              <a:pPr algn="ctr"/>
              <a:r>
                <a:rPr lang="en-GB" sz="1050" b="1">
                  <a:solidFill>
                    <a:schemeClr val="tx1"/>
                  </a:solidFill>
                  <a:latin typeface="Söhne"/>
                </a:rPr>
                <a:t>Predictive insights for each cluster?</a:t>
              </a:r>
              <a:endParaRPr lang="en-GB" sz="1050">
                <a:solidFill>
                  <a:schemeClr val="tx1"/>
                </a:solidFill>
              </a:endParaRPr>
            </a:p>
          </p:txBody>
        </p:sp>
      </p:grpSp>
      <p:grpSp>
        <p:nvGrpSpPr>
          <p:cNvPr id="23" name="Group 22">
            <a:extLst>
              <a:ext uri="{FF2B5EF4-FFF2-40B4-BE49-F238E27FC236}">
                <a16:creationId xmlns:a16="http://schemas.microsoft.com/office/drawing/2014/main" id="{14F46AD7-65CE-7300-C24E-A610BA205EDA}"/>
              </a:ext>
            </a:extLst>
          </p:cNvPr>
          <p:cNvGrpSpPr/>
          <p:nvPr/>
        </p:nvGrpSpPr>
        <p:grpSpPr>
          <a:xfrm rot="5400000" flipV="1">
            <a:off x="5768617" y="665198"/>
            <a:ext cx="756581" cy="10498054"/>
            <a:chOff x="292291" y="2938619"/>
            <a:chExt cx="756581" cy="2661541"/>
          </a:xfrm>
          <a:solidFill>
            <a:srgbClr val="616161"/>
          </a:solidFill>
        </p:grpSpPr>
        <p:sp>
          <p:nvSpPr>
            <p:cNvPr id="24" name="Google Shape;2137;p6">
              <a:extLst>
                <a:ext uri="{FF2B5EF4-FFF2-40B4-BE49-F238E27FC236}">
                  <a16:creationId xmlns:a16="http://schemas.microsoft.com/office/drawing/2014/main" id="{BE4FD42C-E66E-7EF1-C34E-3AF451DF642C}"/>
                </a:ext>
              </a:extLst>
            </p:cNvPr>
            <p:cNvSpPr txBox="1"/>
            <p:nvPr/>
          </p:nvSpPr>
          <p:spPr>
            <a:xfrm rot="16200000" flipH="1">
              <a:off x="-654848" y="3885758"/>
              <a:ext cx="2650859" cy="756581"/>
            </a:xfrm>
            <a:prstGeom prst="rightArrow">
              <a:avLst>
                <a:gd name="adj1" fmla="val 50000"/>
                <a:gd name="adj2" fmla="val 56610"/>
              </a:avLst>
            </a:prstGeom>
            <a:grpFill/>
            <a:ln w="6350">
              <a:noFill/>
            </a:ln>
          </p:spPr>
          <p:txBody>
            <a:bodyPr rot="0" spcFirstLastPara="0" vertOverflow="overflow" horzOverflow="overflow" vert="horz" wrap="square" lIns="108000" tIns="45720" rIns="3600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solidFill>
                    <a:srgbClr val="595959"/>
                  </a:solidFill>
                  <a:effectLst/>
                  <a:uLnTx/>
                  <a:uFillTx/>
                  <a:latin typeface="Arial"/>
                </a:defRPr>
              </a:lvl1pPr>
            </a:lstStyle>
            <a:p>
              <a:r>
                <a:rPr lang="en-GB" sz="1600" b="1">
                  <a:solidFill>
                    <a:schemeClr val="bg1"/>
                  </a:solidFill>
                  <a:sym typeface="Arial"/>
                </a:rPr>
                <a:t>Ease of Implementation</a:t>
              </a:r>
            </a:p>
          </p:txBody>
        </p:sp>
        <p:sp>
          <p:nvSpPr>
            <p:cNvPr id="27" name="TextBox 26">
              <a:extLst>
                <a:ext uri="{FF2B5EF4-FFF2-40B4-BE49-F238E27FC236}">
                  <a16:creationId xmlns:a16="http://schemas.microsoft.com/office/drawing/2014/main" id="{59CFE7AA-9A86-CEE0-B4EF-0CB8AF6635C3}"/>
                </a:ext>
              </a:extLst>
            </p:cNvPr>
            <p:cNvSpPr txBox="1"/>
            <p:nvPr/>
          </p:nvSpPr>
          <p:spPr>
            <a:xfrm rot="16200000">
              <a:off x="558238" y="5383148"/>
              <a:ext cx="157025" cy="276999"/>
            </a:xfrm>
            <a:prstGeom prst="rect">
              <a:avLst/>
            </a:prstGeom>
            <a:noFill/>
            <a:ln>
              <a:noFill/>
            </a:ln>
          </p:spPr>
          <p:txBody>
            <a:bodyPr wrap="square">
              <a:spAutoFit/>
            </a:bodyPr>
            <a:lstStyle/>
            <a:p>
              <a:r>
                <a:rPr lang="en-GB" sz="1200">
                  <a:solidFill>
                    <a:schemeClr val="bg1"/>
                  </a:solidFill>
                  <a:sym typeface="Arial"/>
                </a:rPr>
                <a:t>High</a:t>
              </a:r>
              <a:endParaRPr lang="en-GB" sz="1200">
                <a:solidFill>
                  <a:schemeClr val="bg1"/>
                </a:solidFill>
              </a:endParaRPr>
            </a:p>
          </p:txBody>
        </p:sp>
      </p:grpSp>
      <p:grpSp>
        <p:nvGrpSpPr>
          <p:cNvPr id="252" name="Group 251">
            <a:extLst>
              <a:ext uri="{FF2B5EF4-FFF2-40B4-BE49-F238E27FC236}">
                <a16:creationId xmlns:a16="http://schemas.microsoft.com/office/drawing/2014/main" id="{FF00CD9A-F9D1-016F-9DF6-E69909F21D80}"/>
              </a:ext>
            </a:extLst>
          </p:cNvPr>
          <p:cNvGrpSpPr/>
          <p:nvPr/>
        </p:nvGrpSpPr>
        <p:grpSpPr>
          <a:xfrm>
            <a:off x="6878310" y="2398455"/>
            <a:ext cx="2280664" cy="400110"/>
            <a:chOff x="-558337" y="2595320"/>
            <a:chExt cx="2280664" cy="400110"/>
          </a:xfrm>
        </p:grpSpPr>
        <p:sp>
          <p:nvSpPr>
            <p:cNvPr id="233" name="Oval 232">
              <a:extLst>
                <a:ext uri="{FF2B5EF4-FFF2-40B4-BE49-F238E27FC236}">
                  <a16:creationId xmlns:a16="http://schemas.microsoft.com/office/drawing/2014/main" id="{EB17B982-B096-0018-1903-BBD8B2C659C1}"/>
                </a:ext>
              </a:extLst>
            </p:cNvPr>
            <p:cNvSpPr/>
            <p:nvPr/>
          </p:nvSpPr>
          <p:spPr>
            <a:xfrm>
              <a:off x="-558337" y="2643028"/>
              <a:ext cx="317553" cy="313240"/>
            </a:xfrm>
            <a:prstGeom prst="ellipse">
              <a:avLst/>
            </a:prstGeom>
            <a:solidFill>
              <a:srgbClr val="616161"/>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a:t>
              </a:r>
            </a:p>
          </p:txBody>
        </p:sp>
        <p:sp>
          <p:nvSpPr>
            <p:cNvPr id="251" name="TextBox 250">
              <a:extLst>
                <a:ext uri="{FF2B5EF4-FFF2-40B4-BE49-F238E27FC236}">
                  <a16:creationId xmlns:a16="http://schemas.microsoft.com/office/drawing/2014/main" id="{72D3C599-73CB-9F6D-DB04-05E685D70847}"/>
                </a:ext>
              </a:extLst>
            </p:cNvPr>
            <p:cNvSpPr txBox="1"/>
            <p:nvPr/>
          </p:nvSpPr>
          <p:spPr>
            <a:xfrm>
              <a:off x="-262759" y="2595320"/>
              <a:ext cx="1985086" cy="400110"/>
            </a:xfrm>
            <a:prstGeom prst="rect">
              <a:avLst/>
            </a:prstGeom>
            <a:noFill/>
          </p:spPr>
          <p:txBody>
            <a:bodyPr wrap="square">
              <a:spAutoFit/>
            </a:bodyPr>
            <a:lstStyle/>
            <a:p>
              <a:r>
                <a:rPr lang="en-GB" sz="1000" b="0">
                  <a:solidFill>
                    <a:schemeClr val="tx1"/>
                  </a:solidFill>
                  <a:latin typeface="Arial" panose="020B0604020202020204" pitchFamily="34" charset="0"/>
                  <a:cs typeface="Arial" panose="020B0604020202020204" pitchFamily="34" charset="0"/>
                </a:rPr>
                <a:t>Assess best model according to the company’s strategy</a:t>
              </a:r>
              <a:endParaRPr lang="en-GB" sz="1000" b="1">
                <a:solidFill>
                  <a:schemeClr val="tx1"/>
                </a:solidFill>
                <a:latin typeface="Arial" panose="020B0604020202020204" pitchFamily="34" charset="0"/>
                <a:cs typeface="Arial" panose="020B0604020202020204" pitchFamily="34" charset="0"/>
              </a:endParaRPr>
            </a:p>
          </p:txBody>
        </p:sp>
      </p:grpSp>
      <p:grpSp>
        <p:nvGrpSpPr>
          <p:cNvPr id="255" name="Group 254">
            <a:extLst>
              <a:ext uri="{FF2B5EF4-FFF2-40B4-BE49-F238E27FC236}">
                <a16:creationId xmlns:a16="http://schemas.microsoft.com/office/drawing/2014/main" id="{3271A294-A1D8-A7CD-4EA2-3456260AB62A}"/>
              </a:ext>
            </a:extLst>
          </p:cNvPr>
          <p:cNvGrpSpPr/>
          <p:nvPr/>
        </p:nvGrpSpPr>
        <p:grpSpPr>
          <a:xfrm>
            <a:off x="1361719" y="4472063"/>
            <a:ext cx="2018673" cy="400110"/>
            <a:chOff x="4744342" y="2109704"/>
            <a:chExt cx="2018673" cy="400110"/>
          </a:xfrm>
        </p:grpSpPr>
        <p:sp>
          <p:nvSpPr>
            <p:cNvPr id="234" name="Oval 233">
              <a:extLst>
                <a:ext uri="{FF2B5EF4-FFF2-40B4-BE49-F238E27FC236}">
                  <a16:creationId xmlns:a16="http://schemas.microsoft.com/office/drawing/2014/main" id="{E3413D38-2946-63CA-579A-51916973FE12}"/>
                </a:ext>
              </a:extLst>
            </p:cNvPr>
            <p:cNvSpPr/>
            <p:nvPr/>
          </p:nvSpPr>
          <p:spPr>
            <a:xfrm>
              <a:off x="4744342" y="2148524"/>
              <a:ext cx="317553" cy="313240"/>
            </a:xfrm>
            <a:prstGeom prst="ellipse">
              <a:avLst/>
            </a:prstGeom>
            <a:solidFill>
              <a:srgbClr val="7F7F7F"/>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2</a:t>
              </a:r>
            </a:p>
          </p:txBody>
        </p:sp>
        <p:sp>
          <p:nvSpPr>
            <p:cNvPr id="254" name="TextBox 253">
              <a:extLst>
                <a:ext uri="{FF2B5EF4-FFF2-40B4-BE49-F238E27FC236}">
                  <a16:creationId xmlns:a16="http://schemas.microsoft.com/office/drawing/2014/main" id="{E710B8AA-D32C-25E8-7E3D-6C7413164DBC}"/>
                </a:ext>
              </a:extLst>
            </p:cNvPr>
            <p:cNvSpPr txBox="1"/>
            <p:nvPr/>
          </p:nvSpPr>
          <p:spPr>
            <a:xfrm>
              <a:off x="5061895" y="2109704"/>
              <a:ext cx="1701120" cy="400110"/>
            </a:xfrm>
            <a:prstGeom prst="rect">
              <a:avLst/>
            </a:prstGeom>
            <a:noFill/>
          </p:spPr>
          <p:txBody>
            <a:bodyPr wrap="square">
              <a:spAutoFit/>
            </a:bodyPr>
            <a:lstStyle/>
            <a:p>
              <a:r>
                <a:rPr lang="en-GB" sz="1000" b="0">
                  <a:solidFill>
                    <a:schemeClr val="tx1"/>
                  </a:solidFill>
                  <a:latin typeface="Arial" panose="020B0604020202020204" pitchFamily="34" charset="0"/>
                  <a:cs typeface="Arial" panose="020B0604020202020204" pitchFamily="34" charset="0"/>
                </a:rPr>
                <a:t>Targeted San Diego retention actions</a:t>
              </a:r>
            </a:p>
          </p:txBody>
        </p:sp>
      </p:grpSp>
      <p:grpSp>
        <p:nvGrpSpPr>
          <p:cNvPr id="256" name="Group 255">
            <a:extLst>
              <a:ext uri="{FF2B5EF4-FFF2-40B4-BE49-F238E27FC236}">
                <a16:creationId xmlns:a16="http://schemas.microsoft.com/office/drawing/2014/main" id="{456C4412-3DCC-9614-3B06-81332FCAA323}"/>
              </a:ext>
            </a:extLst>
          </p:cNvPr>
          <p:cNvGrpSpPr/>
          <p:nvPr/>
        </p:nvGrpSpPr>
        <p:grpSpPr>
          <a:xfrm>
            <a:off x="2358319" y="2532758"/>
            <a:ext cx="2362505" cy="400110"/>
            <a:chOff x="4744342" y="2109704"/>
            <a:chExt cx="2362505" cy="400110"/>
          </a:xfrm>
        </p:grpSpPr>
        <p:sp>
          <p:nvSpPr>
            <p:cNvPr id="257" name="Oval 256">
              <a:extLst>
                <a:ext uri="{FF2B5EF4-FFF2-40B4-BE49-F238E27FC236}">
                  <a16:creationId xmlns:a16="http://schemas.microsoft.com/office/drawing/2014/main" id="{2ADD9A42-ACF9-1CAB-1815-6A543DE63F60}"/>
                </a:ext>
              </a:extLst>
            </p:cNvPr>
            <p:cNvSpPr/>
            <p:nvPr/>
          </p:nvSpPr>
          <p:spPr>
            <a:xfrm>
              <a:off x="4744342" y="2148524"/>
              <a:ext cx="317553" cy="313240"/>
            </a:xfrm>
            <a:prstGeom prst="ellipse">
              <a:avLst/>
            </a:prstGeom>
            <a:solidFill>
              <a:srgbClr val="7F7F7F"/>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3</a:t>
              </a:r>
            </a:p>
          </p:txBody>
        </p:sp>
        <p:sp>
          <p:nvSpPr>
            <p:cNvPr id="258" name="TextBox 257">
              <a:extLst>
                <a:ext uri="{FF2B5EF4-FFF2-40B4-BE49-F238E27FC236}">
                  <a16:creationId xmlns:a16="http://schemas.microsoft.com/office/drawing/2014/main" id="{B131247B-AC6A-C8CF-B86A-030969062324}"/>
                </a:ext>
              </a:extLst>
            </p:cNvPr>
            <p:cNvSpPr txBox="1"/>
            <p:nvPr/>
          </p:nvSpPr>
          <p:spPr>
            <a:xfrm>
              <a:off x="5061894" y="2109704"/>
              <a:ext cx="2044953" cy="400110"/>
            </a:xfrm>
            <a:prstGeom prst="rect">
              <a:avLst/>
            </a:prstGeom>
            <a:noFill/>
          </p:spPr>
          <p:txBody>
            <a:bodyPr wrap="square">
              <a:spAutoFit/>
            </a:bodyPr>
            <a:lstStyle/>
            <a:p>
              <a:r>
                <a:rPr lang="en-GB" sz="1000" b="0">
                  <a:solidFill>
                    <a:schemeClr val="tx1"/>
                  </a:solidFill>
                  <a:latin typeface="Arial" panose="020B0604020202020204" pitchFamily="34" charset="0"/>
                  <a:cs typeface="Arial" panose="020B0604020202020204" pitchFamily="34" charset="0"/>
                </a:rPr>
                <a:t>Switch from MTM to LT contracts for long-term stability</a:t>
              </a:r>
            </a:p>
          </p:txBody>
        </p:sp>
      </p:grpSp>
      <p:grpSp>
        <p:nvGrpSpPr>
          <p:cNvPr id="259" name="Group 258">
            <a:extLst>
              <a:ext uri="{FF2B5EF4-FFF2-40B4-BE49-F238E27FC236}">
                <a16:creationId xmlns:a16="http://schemas.microsoft.com/office/drawing/2014/main" id="{81E662A0-5BE1-93A9-B5E8-435DE6D6755C}"/>
              </a:ext>
            </a:extLst>
          </p:cNvPr>
          <p:cNvGrpSpPr/>
          <p:nvPr/>
        </p:nvGrpSpPr>
        <p:grpSpPr>
          <a:xfrm>
            <a:off x="6591229" y="2763870"/>
            <a:ext cx="2362505" cy="400110"/>
            <a:chOff x="4744342" y="2109704"/>
            <a:chExt cx="2362505" cy="400110"/>
          </a:xfrm>
        </p:grpSpPr>
        <p:sp>
          <p:nvSpPr>
            <p:cNvPr id="260" name="Oval 259">
              <a:extLst>
                <a:ext uri="{FF2B5EF4-FFF2-40B4-BE49-F238E27FC236}">
                  <a16:creationId xmlns:a16="http://schemas.microsoft.com/office/drawing/2014/main" id="{D8D3BCBD-D1A3-038E-4D36-A84B2ADAE1F6}"/>
                </a:ext>
              </a:extLst>
            </p:cNvPr>
            <p:cNvSpPr/>
            <p:nvPr/>
          </p:nvSpPr>
          <p:spPr>
            <a:xfrm>
              <a:off x="4744342" y="2148524"/>
              <a:ext cx="317553" cy="313240"/>
            </a:xfrm>
            <a:prstGeom prst="ellipse">
              <a:avLst/>
            </a:prstGeom>
            <a:solidFill>
              <a:srgbClr val="7F7F7F"/>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4</a:t>
              </a:r>
            </a:p>
          </p:txBody>
        </p:sp>
        <p:sp>
          <p:nvSpPr>
            <p:cNvPr id="261" name="TextBox 260">
              <a:extLst>
                <a:ext uri="{FF2B5EF4-FFF2-40B4-BE49-F238E27FC236}">
                  <a16:creationId xmlns:a16="http://schemas.microsoft.com/office/drawing/2014/main" id="{D934D37B-D424-E152-04A2-8F6E781F3585}"/>
                </a:ext>
              </a:extLst>
            </p:cNvPr>
            <p:cNvSpPr txBox="1"/>
            <p:nvPr/>
          </p:nvSpPr>
          <p:spPr>
            <a:xfrm>
              <a:off x="5061894" y="2109704"/>
              <a:ext cx="204495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kern="1200" noProof="0">
                  <a:solidFill>
                    <a:schemeClr val="tx1"/>
                  </a:solidFill>
                  <a:latin typeface="Arial" panose="020B0604020202020204" pitchFamily="34" charset="0"/>
                  <a:ea typeface="+mn-ea"/>
                  <a:cs typeface="Arial" panose="020B0604020202020204" pitchFamily="34" charset="0"/>
                  <a:sym typeface="Arial"/>
                </a:rPr>
                <a:t>Provide special offers for senior customers (+65)</a:t>
              </a:r>
              <a:endParaRPr lang="en-GB" sz="1000" b="0" kern="1200">
                <a:solidFill>
                  <a:schemeClr val="tx1"/>
                </a:solidFill>
                <a:latin typeface="Arial" panose="020B0604020202020204" pitchFamily="34" charset="0"/>
                <a:ea typeface="+mn-ea"/>
                <a:cs typeface="Arial" panose="020B0604020202020204" pitchFamily="34" charset="0"/>
              </a:endParaRPr>
            </a:p>
          </p:txBody>
        </p:sp>
      </p:grpSp>
      <p:grpSp>
        <p:nvGrpSpPr>
          <p:cNvPr id="262" name="Group 261">
            <a:extLst>
              <a:ext uri="{FF2B5EF4-FFF2-40B4-BE49-F238E27FC236}">
                <a16:creationId xmlns:a16="http://schemas.microsoft.com/office/drawing/2014/main" id="{B2AB0FA6-B2D3-65E5-AC83-91430D74D35A}"/>
              </a:ext>
            </a:extLst>
          </p:cNvPr>
          <p:cNvGrpSpPr/>
          <p:nvPr/>
        </p:nvGrpSpPr>
        <p:grpSpPr>
          <a:xfrm>
            <a:off x="6438748" y="3162695"/>
            <a:ext cx="2362505" cy="400110"/>
            <a:chOff x="4744342" y="2109704"/>
            <a:chExt cx="2362505" cy="400110"/>
          </a:xfrm>
        </p:grpSpPr>
        <p:sp>
          <p:nvSpPr>
            <p:cNvPr id="263" name="Oval 262">
              <a:extLst>
                <a:ext uri="{FF2B5EF4-FFF2-40B4-BE49-F238E27FC236}">
                  <a16:creationId xmlns:a16="http://schemas.microsoft.com/office/drawing/2014/main" id="{868D38C7-0781-DFB7-37B7-2A9305BF56E2}"/>
                </a:ext>
              </a:extLst>
            </p:cNvPr>
            <p:cNvSpPr/>
            <p:nvPr/>
          </p:nvSpPr>
          <p:spPr>
            <a:xfrm>
              <a:off x="4744342" y="2148524"/>
              <a:ext cx="317553" cy="313240"/>
            </a:xfrm>
            <a:prstGeom prst="ellipse">
              <a:avLst/>
            </a:prstGeom>
            <a:solidFill>
              <a:srgbClr val="7F7F7F"/>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5</a:t>
              </a:r>
            </a:p>
          </p:txBody>
        </p:sp>
        <p:sp>
          <p:nvSpPr>
            <p:cNvPr id="264" name="TextBox 263">
              <a:extLst>
                <a:ext uri="{FF2B5EF4-FFF2-40B4-BE49-F238E27FC236}">
                  <a16:creationId xmlns:a16="http://schemas.microsoft.com/office/drawing/2014/main" id="{6EE1A3B1-C889-ADA2-B2C6-99FABF70F34E}"/>
                </a:ext>
              </a:extLst>
            </p:cNvPr>
            <p:cNvSpPr txBox="1"/>
            <p:nvPr/>
          </p:nvSpPr>
          <p:spPr>
            <a:xfrm>
              <a:off x="5061894" y="2109704"/>
              <a:ext cx="204495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kern="1200" noProof="0">
                  <a:solidFill>
                    <a:schemeClr val="tx1"/>
                  </a:solidFill>
                  <a:latin typeface="Arial" panose="020B0604020202020204" pitchFamily="34" charset="0"/>
                  <a:ea typeface="+mn-ea"/>
                  <a:cs typeface="Arial" panose="020B0604020202020204" pitchFamily="34" charset="0"/>
                  <a:sym typeface="Arial"/>
                </a:rPr>
                <a:t>Promote offers A and B to loyal veterans &amp; risk group</a:t>
              </a:r>
            </a:p>
          </p:txBody>
        </p:sp>
      </p:grpSp>
      <p:grpSp>
        <p:nvGrpSpPr>
          <p:cNvPr id="265" name="Group 264">
            <a:extLst>
              <a:ext uri="{FF2B5EF4-FFF2-40B4-BE49-F238E27FC236}">
                <a16:creationId xmlns:a16="http://schemas.microsoft.com/office/drawing/2014/main" id="{E012A6A8-5D55-6045-3F64-76C234CF22A4}"/>
              </a:ext>
            </a:extLst>
          </p:cNvPr>
          <p:cNvGrpSpPr/>
          <p:nvPr/>
        </p:nvGrpSpPr>
        <p:grpSpPr>
          <a:xfrm>
            <a:off x="6398153" y="3543749"/>
            <a:ext cx="2362505" cy="400110"/>
            <a:chOff x="4744342" y="2109704"/>
            <a:chExt cx="2362505" cy="400110"/>
          </a:xfrm>
        </p:grpSpPr>
        <p:sp>
          <p:nvSpPr>
            <p:cNvPr id="266" name="Oval 265">
              <a:extLst>
                <a:ext uri="{FF2B5EF4-FFF2-40B4-BE49-F238E27FC236}">
                  <a16:creationId xmlns:a16="http://schemas.microsoft.com/office/drawing/2014/main" id="{2EE35D70-6DEB-3891-0A1F-793E335A0A61}"/>
                </a:ext>
              </a:extLst>
            </p:cNvPr>
            <p:cNvSpPr/>
            <p:nvPr/>
          </p:nvSpPr>
          <p:spPr>
            <a:xfrm>
              <a:off x="4744342" y="2148524"/>
              <a:ext cx="317553" cy="313240"/>
            </a:xfrm>
            <a:prstGeom prst="ellipse">
              <a:avLst/>
            </a:prstGeom>
            <a:solidFill>
              <a:srgbClr val="7F7F7F"/>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6</a:t>
              </a:r>
            </a:p>
          </p:txBody>
        </p:sp>
        <p:sp>
          <p:nvSpPr>
            <p:cNvPr id="267" name="TextBox 266">
              <a:extLst>
                <a:ext uri="{FF2B5EF4-FFF2-40B4-BE49-F238E27FC236}">
                  <a16:creationId xmlns:a16="http://schemas.microsoft.com/office/drawing/2014/main" id="{370E4865-D622-4E08-A57F-E9BA826F31EF}"/>
                </a:ext>
              </a:extLst>
            </p:cNvPr>
            <p:cNvSpPr txBox="1"/>
            <p:nvPr/>
          </p:nvSpPr>
          <p:spPr>
            <a:xfrm>
              <a:off x="5061894" y="2109704"/>
              <a:ext cx="204495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kern="1200" noProof="0">
                  <a:solidFill>
                    <a:schemeClr val="tx1"/>
                  </a:solidFill>
                  <a:latin typeface="Arial" panose="020B0604020202020204" pitchFamily="34" charset="0"/>
                  <a:ea typeface="+mn-ea"/>
                  <a:cs typeface="Arial" panose="020B0604020202020204" pitchFamily="34" charset="0"/>
                  <a:sym typeface="Arial"/>
                </a:rPr>
                <a:t>Review offer E effectiveness and consider eliminate</a:t>
              </a:r>
              <a:endParaRPr lang="en-GB" sz="1000" b="0" kern="1200">
                <a:solidFill>
                  <a:schemeClr val="tx1"/>
                </a:solidFill>
                <a:latin typeface="Arial" panose="020B0604020202020204" pitchFamily="34" charset="0"/>
                <a:ea typeface="+mn-ea"/>
                <a:cs typeface="Arial" panose="020B0604020202020204" pitchFamily="34" charset="0"/>
              </a:endParaRPr>
            </a:p>
          </p:txBody>
        </p:sp>
      </p:grpSp>
      <p:grpSp>
        <p:nvGrpSpPr>
          <p:cNvPr id="270" name="Group 269">
            <a:extLst>
              <a:ext uri="{FF2B5EF4-FFF2-40B4-BE49-F238E27FC236}">
                <a16:creationId xmlns:a16="http://schemas.microsoft.com/office/drawing/2014/main" id="{F9E897BD-3DD3-B4B2-09ED-03DEA49B15D0}"/>
              </a:ext>
            </a:extLst>
          </p:cNvPr>
          <p:cNvGrpSpPr/>
          <p:nvPr/>
        </p:nvGrpSpPr>
        <p:grpSpPr>
          <a:xfrm>
            <a:off x="6335929" y="4343509"/>
            <a:ext cx="2257632" cy="400110"/>
            <a:chOff x="1483873" y="2897940"/>
            <a:chExt cx="2257632" cy="400110"/>
          </a:xfrm>
        </p:grpSpPr>
        <p:sp>
          <p:nvSpPr>
            <p:cNvPr id="239" name="Oval 238">
              <a:extLst>
                <a:ext uri="{FF2B5EF4-FFF2-40B4-BE49-F238E27FC236}">
                  <a16:creationId xmlns:a16="http://schemas.microsoft.com/office/drawing/2014/main" id="{9E98E15B-7088-19F5-0E15-DE7C1CD4DD96}"/>
                </a:ext>
              </a:extLst>
            </p:cNvPr>
            <p:cNvSpPr/>
            <p:nvPr/>
          </p:nvSpPr>
          <p:spPr>
            <a:xfrm>
              <a:off x="1483873" y="2914974"/>
              <a:ext cx="317553" cy="313240"/>
            </a:xfrm>
            <a:prstGeom prst="ellipse">
              <a:avLst/>
            </a:prstGeom>
            <a:solidFill>
              <a:srgbClr val="91A42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7</a:t>
              </a:r>
            </a:p>
          </p:txBody>
        </p:sp>
        <p:sp>
          <p:nvSpPr>
            <p:cNvPr id="269" name="TextBox 268">
              <a:extLst>
                <a:ext uri="{FF2B5EF4-FFF2-40B4-BE49-F238E27FC236}">
                  <a16:creationId xmlns:a16="http://schemas.microsoft.com/office/drawing/2014/main" id="{AA310C35-C2AF-1562-9196-AB4A3A598D12}"/>
                </a:ext>
              </a:extLst>
            </p:cNvPr>
            <p:cNvSpPr txBox="1"/>
            <p:nvPr/>
          </p:nvSpPr>
          <p:spPr>
            <a:xfrm>
              <a:off x="1808810" y="2897940"/>
              <a:ext cx="1932695"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Offer bundles for minimalists to go beyond phone</a:t>
              </a:r>
            </a:p>
          </p:txBody>
        </p:sp>
      </p:grpSp>
      <p:grpSp>
        <p:nvGrpSpPr>
          <p:cNvPr id="271" name="Group 270">
            <a:extLst>
              <a:ext uri="{FF2B5EF4-FFF2-40B4-BE49-F238E27FC236}">
                <a16:creationId xmlns:a16="http://schemas.microsoft.com/office/drawing/2014/main" id="{E41F93D6-5C34-F45F-9785-EDB4983E5C2B}"/>
              </a:ext>
            </a:extLst>
          </p:cNvPr>
          <p:cNvGrpSpPr/>
          <p:nvPr/>
        </p:nvGrpSpPr>
        <p:grpSpPr>
          <a:xfrm>
            <a:off x="1671205" y="3144445"/>
            <a:ext cx="2257632" cy="400110"/>
            <a:chOff x="1483873" y="2897940"/>
            <a:chExt cx="2257632" cy="400110"/>
          </a:xfrm>
        </p:grpSpPr>
        <p:sp>
          <p:nvSpPr>
            <p:cNvPr id="272" name="Oval 271">
              <a:extLst>
                <a:ext uri="{FF2B5EF4-FFF2-40B4-BE49-F238E27FC236}">
                  <a16:creationId xmlns:a16="http://schemas.microsoft.com/office/drawing/2014/main" id="{6C3E8441-643D-E45A-94BC-F79C6F889186}"/>
                </a:ext>
              </a:extLst>
            </p:cNvPr>
            <p:cNvSpPr/>
            <p:nvPr/>
          </p:nvSpPr>
          <p:spPr>
            <a:xfrm>
              <a:off x="1483873" y="2914974"/>
              <a:ext cx="317553" cy="313240"/>
            </a:xfrm>
            <a:prstGeom prst="ellipse">
              <a:avLst/>
            </a:prstGeom>
            <a:solidFill>
              <a:srgbClr val="91A42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8</a:t>
              </a:r>
            </a:p>
          </p:txBody>
        </p:sp>
        <p:sp>
          <p:nvSpPr>
            <p:cNvPr id="273" name="TextBox 272">
              <a:extLst>
                <a:ext uri="{FF2B5EF4-FFF2-40B4-BE49-F238E27FC236}">
                  <a16:creationId xmlns:a16="http://schemas.microsoft.com/office/drawing/2014/main" id="{C8DD59CB-FD37-D1D3-8E0B-C97BC90742F3}"/>
                </a:ext>
              </a:extLst>
            </p:cNvPr>
            <p:cNvSpPr txBox="1"/>
            <p:nvPr/>
          </p:nvSpPr>
          <p:spPr>
            <a:xfrm>
              <a:off x="1808810" y="2897940"/>
              <a:ext cx="1932695"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Investigate service quality for </a:t>
              </a:r>
              <a:r>
                <a:rPr lang="en-GB" sz="1000" b="0" kern="1200" err="1">
                  <a:solidFill>
                    <a:schemeClr val="tx1"/>
                  </a:solidFill>
                  <a:latin typeface="Arial" panose="020B0604020202020204" pitchFamily="34" charset="0"/>
                  <a:ea typeface="+mn-ea"/>
                  <a:cs typeface="Arial" panose="020B0604020202020204" pitchFamily="34" charset="0"/>
                </a:rPr>
                <a:t>fiber</a:t>
              </a:r>
              <a:r>
                <a:rPr lang="en-GB" sz="1000" b="0" kern="1200">
                  <a:solidFill>
                    <a:schemeClr val="tx1"/>
                  </a:solidFill>
                  <a:latin typeface="Arial" panose="020B0604020202020204" pitchFamily="34" charset="0"/>
                  <a:ea typeface="+mn-ea"/>
                  <a:cs typeface="Arial" panose="020B0604020202020204" pitchFamily="34" charset="0"/>
                </a:rPr>
                <a:t>-optic service</a:t>
              </a:r>
            </a:p>
          </p:txBody>
        </p:sp>
      </p:grpSp>
      <p:grpSp>
        <p:nvGrpSpPr>
          <p:cNvPr id="288" name="Group 287">
            <a:extLst>
              <a:ext uri="{FF2B5EF4-FFF2-40B4-BE49-F238E27FC236}">
                <a16:creationId xmlns:a16="http://schemas.microsoft.com/office/drawing/2014/main" id="{17696C7D-CF3C-B6A7-699C-8C9DD758C5CC}"/>
              </a:ext>
            </a:extLst>
          </p:cNvPr>
          <p:cNvGrpSpPr/>
          <p:nvPr/>
        </p:nvGrpSpPr>
        <p:grpSpPr>
          <a:xfrm>
            <a:off x="8876534" y="2827342"/>
            <a:ext cx="2257632" cy="400110"/>
            <a:chOff x="1483873" y="2897940"/>
            <a:chExt cx="2257632" cy="400110"/>
          </a:xfrm>
        </p:grpSpPr>
        <p:sp>
          <p:nvSpPr>
            <p:cNvPr id="289" name="Oval 288">
              <a:extLst>
                <a:ext uri="{FF2B5EF4-FFF2-40B4-BE49-F238E27FC236}">
                  <a16:creationId xmlns:a16="http://schemas.microsoft.com/office/drawing/2014/main" id="{0AB55E32-AF4E-B6EF-126E-B44C50D4CF2E}"/>
                </a:ext>
              </a:extLst>
            </p:cNvPr>
            <p:cNvSpPr/>
            <p:nvPr/>
          </p:nvSpPr>
          <p:spPr>
            <a:xfrm>
              <a:off x="1483873" y="2914974"/>
              <a:ext cx="317553" cy="313240"/>
            </a:xfrm>
            <a:prstGeom prst="ellipse">
              <a:avLst/>
            </a:prstGeom>
            <a:solidFill>
              <a:srgbClr val="91A42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9</a:t>
              </a:r>
            </a:p>
          </p:txBody>
        </p:sp>
        <p:sp>
          <p:nvSpPr>
            <p:cNvPr id="290" name="TextBox 289">
              <a:extLst>
                <a:ext uri="{FF2B5EF4-FFF2-40B4-BE49-F238E27FC236}">
                  <a16:creationId xmlns:a16="http://schemas.microsoft.com/office/drawing/2014/main" id="{DF653A0A-510C-E187-8CF1-ADFA7EFD4318}"/>
                </a:ext>
              </a:extLst>
            </p:cNvPr>
            <p:cNvSpPr txBox="1"/>
            <p:nvPr/>
          </p:nvSpPr>
          <p:spPr>
            <a:xfrm>
              <a:off x="1808810" y="2897940"/>
              <a:ext cx="1932695"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Monitor competitor offerings and pricing</a:t>
              </a:r>
            </a:p>
          </p:txBody>
        </p:sp>
      </p:grpSp>
      <p:grpSp>
        <p:nvGrpSpPr>
          <p:cNvPr id="291" name="Group 290">
            <a:extLst>
              <a:ext uri="{FF2B5EF4-FFF2-40B4-BE49-F238E27FC236}">
                <a16:creationId xmlns:a16="http://schemas.microsoft.com/office/drawing/2014/main" id="{50BF444E-D342-0F60-C9B2-242B6E663B75}"/>
              </a:ext>
            </a:extLst>
          </p:cNvPr>
          <p:cNvGrpSpPr/>
          <p:nvPr/>
        </p:nvGrpSpPr>
        <p:grpSpPr>
          <a:xfrm>
            <a:off x="3263592" y="4813248"/>
            <a:ext cx="2257632" cy="313240"/>
            <a:chOff x="1483873" y="2914974"/>
            <a:chExt cx="2257632" cy="313240"/>
          </a:xfrm>
        </p:grpSpPr>
        <p:sp>
          <p:nvSpPr>
            <p:cNvPr id="292" name="Oval 291">
              <a:extLst>
                <a:ext uri="{FF2B5EF4-FFF2-40B4-BE49-F238E27FC236}">
                  <a16:creationId xmlns:a16="http://schemas.microsoft.com/office/drawing/2014/main" id="{81D9A82E-F129-9FC0-B120-9E5478203D30}"/>
                </a:ext>
              </a:extLst>
            </p:cNvPr>
            <p:cNvSpPr/>
            <p:nvPr/>
          </p:nvSpPr>
          <p:spPr>
            <a:xfrm>
              <a:off x="1483873" y="2914974"/>
              <a:ext cx="317553" cy="313240"/>
            </a:xfrm>
            <a:prstGeom prst="ellipse">
              <a:avLst/>
            </a:prstGeom>
            <a:solidFill>
              <a:srgbClr val="91A420"/>
            </a:solidFill>
            <a:ln w="25400" cap="flat" cmpd="sng" algn="ctr">
              <a:solidFill>
                <a:schemeClr val="bg1"/>
              </a:solidFill>
              <a:prstDash val="solid"/>
            </a:ln>
            <a:effectLst/>
          </p:spPr>
          <p:txBody>
            <a:bodyPr lIns="0" rIns="0"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10</a:t>
              </a:r>
            </a:p>
          </p:txBody>
        </p:sp>
        <p:sp>
          <p:nvSpPr>
            <p:cNvPr id="293" name="TextBox 292">
              <a:extLst>
                <a:ext uri="{FF2B5EF4-FFF2-40B4-BE49-F238E27FC236}">
                  <a16:creationId xmlns:a16="http://schemas.microsoft.com/office/drawing/2014/main" id="{2CB73610-216C-1905-C109-B8260AB29E92}"/>
                </a:ext>
              </a:extLst>
            </p:cNvPr>
            <p:cNvSpPr txBox="1"/>
            <p:nvPr/>
          </p:nvSpPr>
          <p:spPr>
            <a:xfrm>
              <a:off x="1808810" y="2929470"/>
              <a:ext cx="1932695" cy="246221"/>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Communicate download speed</a:t>
              </a:r>
            </a:p>
          </p:txBody>
        </p:sp>
      </p:grpSp>
      <p:grpSp>
        <p:nvGrpSpPr>
          <p:cNvPr id="294" name="Group 293">
            <a:extLst>
              <a:ext uri="{FF2B5EF4-FFF2-40B4-BE49-F238E27FC236}">
                <a16:creationId xmlns:a16="http://schemas.microsoft.com/office/drawing/2014/main" id="{5146F3CD-7B9C-F61A-154E-38D6C04849DA}"/>
              </a:ext>
            </a:extLst>
          </p:cNvPr>
          <p:cNvGrpSpPr/>
          <p:nvPr/>
        </p:nvGrpSpPr>
        <p:grpSpPr>
          <a:xfrm>
            <a:off x="3266314" y="5183351"/>
            <a:ext cx="2485965" cy="400110"/>
            <a:chOff x="1483873" y="2883973"/>
            <a:chExt cx="2485965" cy="400110"/>
          </a:xfrm>
        </p:grpSpPr>
        <p:sp>
          <p:nvSpPr>
            <p:cNvPr id="295" name="Oval 294">
              <a:extLst>
                <a:ext uri="{FF2B5EF4-FFF2-40B4-BE49-F238E27FC236}">
                  <a16:creationId xmlns:a16="http://schemas.microsoft.com/office/drawing/2014/main" id="{17D67701-57AF-EC3A-D55E-A8B2C33201BB}"/>
                </a:ext>
              </a:extLst>
            </p:cNvPr>
            <p:cNvSpPr/>
            <p:nvPr/>
          </p:nvSpPr>
          <p:spPr>
            <a:xfrm>
              <a:off x="1483873" y="2914974"/>
              <a:ext cx="317553" cy="313240"/>
            </a:xfrm>
            <a:prstGeom prst="ellipse">
              <a:avLst/>
            </a:prstGeom>
            <a:solidFill>
              <a:srgbClr val="91A420"/>
            </a:solidFill>
            <a:ln w="25400" cap="flat" cmpd="sng" algn="ctr">
              <a:solidFill>
                <a:schemeClr val="bg1"/>
              </a:solidFill>
              <a:prstDash val="solid"/>
            </a:ln>
            <a:effectLst/>
          </p:spPr>
          <p:txBody>
            <a:bodyPr lIns="0" rIns="0"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11</a:t>
              </a:r>
            </a:p>
          </p:txBody>
        </p:sp>
        <p:sp>
          <p:nvSpPr>
            <p:cNvPr id="296" name="TextBox 295">
              <a:extLst>
                <a:ext uri="{FF2B5EF4-FFF2-40B4-BE49-F238E27FC236}">
                  <a16:creationId xmlns:a16="http://schemas.microsoft.com/office/drawing/2014/main" id="{F9B6E80E-71B0-4DCE-A151-EEAB118789DA}"/>
                </a:ext>
              </a:extLst>
            </p:cNvPr>
            <p:cNvSpPr txBox="1"/>
            <p:nvPr/>
          </p:nvSpPr>
          <p:spPr>
            <a:xfrm>
              <a:off x="1801425" y="2883973"/>
              <a:ext cx="2168413"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Incentivize unlimited data </a:t>
              </a:r>
              <a:br>
                <a:rPr lang="en-GB" sz="1000" b="0" kern="1200">
                  <a:solidFill>
                    <a:schemeClr val="tx1"/>
                  </a:solidFill>
                  <a:latin typeface="Arial" panose="020B0604020202020204" pitchFamily="34" charset="0"/>
                  <a:ea typeface="+mn-ea"/>
                  <a:cs typeface="Arial" panose="020B0604020202020204" pitchFamily="34" charset="0"/>
                </a:rPr>
              </a:br>
              <a:r>
                <a:rPr lang="en-GB" sz="1000" b="0" kern="1200">
                  <a:solidFill>
                    <a:schemeClr val="tx1"/>
                  </a:solidFill>
                  <a:latin typeface="Arial" panose="020B0604020202020204" pitchFamily="34" charset="0"/>
                  <a:ea typeface="+mn-ea"/>
                  <a:cs typeface="Arial" panose="020B0604020202020204" pitchFamily="34" charset="0"/>
                </a:rPr>
                <a:t>add-on service</a:t>
              </a:r>
            </a:p>
          </p:txBody>
        </p:sp>
      </p:grpSp>
      <p:grpSp>
        <p:nvGrpSpPr>
          <p:cNvPr id="298" name="Group 297">
            <a:extLst>
              <a:ext uri="{FF2B5EF4-FFF2-40B4-BE49-F238E27FC236}">
                <a16:creationId xmlns:a16="http://schemas.microsoft.com/office/drawing/2014/main" id="{313FE053-BC7B-F0A4-415E-BC7530923FF6}"/>
              </a:ext>
            </a:extLst>
          </p:cNvPr>
          <p:cNvGrpSpPr/>
          <p:nvPr/>
        </p:nvGrpSpPr>
        <p:grpSpPr>
          <a:xfrm>
            <a:off x="8869799" y="3244375"/>
            <a:ext cx="1821529" cy="400110"/>
            <a:chOff x="6172460" y="4654824"/>
            <a:chExt cx="1821529" cy="400110"/>
          </a:xfrm>
        </p:grpSpPr>
        <p:sp>
          <p:nvSpPr>
            <p:cNvPr id="245" name="Oval 244">
              <a:extLst>
                <a:ext uri="{FF2B5EF4-FFF2-40B4-BE49-F238E27FC236}">
                  <a16:creationId xmlns:a16="http://schemas.microsoft.com/office/drawing/2014/main" id="{B2228B2F-12BD-05D8-0ABB-CB3A2A7E0838}"/>
                </a:ext>
              </a:extLst>
            </p:cNvPr>
            <p:cNvSpPr/>
            <p:nvPr/>
          </p:nvSpPr>
          <p:spPr>
            <a:xfrm>
              <a:off x="6172460" y="4685728"/>
              <a:ext cx="317553" cy="313240"/>
            </a:xfrm>
            <a:prstGeom prst="ellipse">
              <a:avLst/>
            </a:prstGeom>
            <a:solidFill>
              <a:srgbClr val="B0C726"/>
            </a:solidFill>
            <a:ln w="25400" cap="flat" cmpd="sng" algn="ctr">
              <a:solidFill>
                <a:schemeClr val="bg1"/>
              </a:solidFill>
              <a:prstDash val="solid"/>
            </a:ln>
            <a:effectLst/>
          </p:spPr>
          <p:txBody>
            <a:bodyPr lIns="0" rIns="0"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12</a:t>
              </a:r>
            </a:p>
          </p:txBody>
        </p:sp>
        <p:sp>
          <p:nvSpPr>
            <p:cNvPr id="297" name="TextBox 296">
              <a:extLst>
                <a:ext uri="{FF2B5EF4-FFF2-40B4-BE49-F238E27FC236}">
                  <a16:creationId xmlns:a16="http://schemas.microsoft.com/office/drawing/2014/main" id="{94A3445B-CE2C-D259-E4C9-BB8CF47E3621}"/>
                </a:ext>
              </a:extLst>
            </p:cNvPr>
            <p:cNvSpPr txBox="1"/>
            <p:nvPr/>
          </p:nvSpPr>
          <p:spPr>
            <a:xfrm>
              <a:off x="6534884" y="4654824"/>
              <a:ext cx="1459105"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Encourage paperless billing and credit card</a:t>
              </a:r>
            </a:p>
          </p:txBody>
        </p:sp>
      </p:grpSp>
      <p:grpSp>
        <p:nvGrpSpPr>
          <p:cNvPr id="300" name="Group 299">
            <a:extLst>
              <a:ext uri="{FF2B5EF4-FFF2-40B4-BE49-F238E27FC236}">
                <a16:creationId xmlns:a16="http://schemas.microsoft.com/office/drawing/2014/main" id="{1069BC27-B342-4F7B-36A2-F44E4CFBBD73}"/>
              </a:ext>
            </a:extLst>
          </p:cNvPr>
          <p:cNvGrpSpPr/>
          <p:nvPr/>
        </p:nvGrpSpPr>
        <p:grpSpPr>
          <a:xfrm>
            <a:off x="8794958" y="4626781"/>
            <a:ext cx="2140314" cy="400110"/>
            <a:chOff x="6179702" y="5029592"/>
            <a:chExt cx="2140314" cy="400110"/>
          </a:xfrm>
        </p:grpSpPr>
        <p:sp>
          <p:nvSpPr>
            <p:cNvPr id="246" name="Oval 245">
              <a:extLst>
                <a:ext uri="{FF2B5EF4-FFF2-40B4-BE49-F238E27FC236}">
                  <a16:creationId xmlns:a16="http://schemas.microsoft.com/office/drawing/2014/main" id="{DD079849-A8DA-9C2C-44A9-391D5AD36220}"/>
                </a:ext>
              </a:extLst>
            </p:cNvPr>
            <p:cNvSpPr/>
            <p:nvPr/>
          </p:nvSpPr>
          <p:spPr>
            <a:xfrm>
              <a:off x="6179702" y="5055288"/>
              <a:ext cx="317553" cy="313240"/>
            </a:xfrm>
            <a:prstGeom prst="ellipse">
              <a:avLst/>
            </a:prstGeom>
            <a:solidFill>
              <a:srgbClr val="B0C726"/>
            </a:solidFill>
            <a:ln w="25400" cap="flat" cmpd="sng" algn="ctr">
              <a:solidFill>
                <a:schemeClr val="bg1"/>
              </a:solidFill>
              <a:prstDash val="solid"/>
            </a:ln>
            <a:effectLst/>
          </p:spPr>
          <p:txBody>
            <a:bodyPr lIns="0" rIns="0"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13</a:t>
              </a:r>
            </a:p>
          </p:txBody>
        </p:sp>
        <p:sp>
          <p:nvSpPr>
            <p:cNvPr id="299" name="TextBox 298">
              <a:extLst>
                <a:ext uri="{FF2B5EF4-FFF2-40B4-BE49-F238E27FC236}">
                  <a16:creationId xmlns:a16="http://schemas.microsoft.com/office/drawing/2014/main" id="{59AC8FC2-C715-CBDD-5786-28F244DF0E0D}"/>
                </a:ext>
              </a:extLst>
            </p:cNvPr>
            <p:cNvSpPr txBox="1"/>
            <p:nvPr/>
          </p:nvSpPr>
          <p:spPr>
            <a:xfrm>
              <a:off x="6497255" y="5029592"/>
              <a:ext cx="1822761"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Promote online security and tech support services</a:t>
              </a:r>
            </a:p>
          </p:txBody>
        </p:sp>
      </p:grpSp>
      <p:grpSp>
        <p:nvGrpSpPr>
          <p:cNvPr id="302" name="Group 301">
            <a:extLst>
              <a:ext uri="{FF2B5EF4-FFF2-40B4-BE49-F238E27FC236}">
                <a16:creationId xmlns:a16="http://schemas.microsoft.com/office/drawing/2014/main" id="{B739D020-02A2-62A4-DB42-EBA1F0DE30C0}"/>
              </a:ext>
            </a:extLst>
          </p:cNvPr>
          <p:cNvGrpSpPr/>
          <p:nvPr/>
        </p:nvGrpSpPr>
        <p:grpSpPr>
          <a:xfrm>
            <a:off x="6339269" y="4884198"/>
            <a:ext cx="2155531" cy="400110"/>
            <a:chOff x="8330939" y="3680777"/>
            <a:chExt cx="2155531" cy="400110"/>
          </a:xfrm>
        </p:grpSpPr>
        <p:sp>
          <p:nvSpPr>
            <p:cNvPr id="247" name="Oval 246">
              <a:extLst>
                <a:ext uri="{FF2B5EF4-FFF2-40B4-BE49-F238E27FC236}">
                  <a16:creationId xmlns:a16="http://schemas.microsoft.com/office/drawing/2014/main" id="{4EAC6404-0960-B430-4F64-DDD933714BA3}"/>
                </a:ext>
              </a:extLst>
            </p:cNvPr>
            <p:cNvSpPr/>
            <p:nvPr/>
          </p:nvSpPr>
          <p:spPr>
            <a:xfrm>
              <a:off x="8330939" y="3735026"/>
              <a:ext cx="317553" cy="313240"/>
            </a:xfrm>
            <a:prstGeom prst="ellipse">
              <a:avLst/>
            </a:prstGeom>
            <a:solidFill>
              <a:srgbClr val="B0C726"/>
            </a:solidFill>
            <a:ln w="25400" cap="flat" cmpd="sng" algn="ctr">
              <a:solidFill>
                <a:schemeClr val="bg1"/>
              </a:solidFill>
              <a:prstDash val="solid"/>
            </a:ln>
            <a:effectLst/>
          </p:spPr>
          <p:txBody>
            <a:bodyPr lIns="0" rIns="0"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14</a:t>
              </a:r>
            </a:p>
          </p:txBody>
        </p:sp>
        <p:sp>
          <p:nvSpPr>
            <p:cNvPr id="301" name="TextBox 300">
              <a:extLst>
                <a:ext uri="{FF2B5EF4-FFF2-40B4-BE49-F238E27FC236}">
                  <a16:creationId xmlns:a16="http://schemas.microsoft.com/office/drawing/2014/main" id="{16135AE4-7012-4DEA-F702-C81871C52102}"/>
                </a:ext>
              </a:extLst>
            </p:cNvPr>
            <p:cNvSpPr txBox="1"/>
            <p:nvPr/>
          </p:nvSpPr>
          <p:spPr>
            <a:xfrm>
              <a:off x="8663709" y="3680777"/>
              <a:ext cx="1822761" cy="400110"/>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Provide discounts for customer referrals </a:t>
              </a:r>
            </a:p>
          </p:txBody>
        </p:sp>
      </p:grpSp>
      <p:grpSp>
        <p:nvGrpSpPr>
          <p:cNvPr id="304" name="Group 303">
            <a:extLst>
              <a:ext uri="{FF2B5EF4-FFF2-40B4-BE49-F238E27FC236}">
                <a16:creationId xmlns:a16="http://schemas.microsoft.com/office/drawing/2014/main" id="{EB69B586-96B3-64A0-98B5-08139919FBB0}"/>
              </a:ext>
            </a:extLst>
          </p:cNvPr>
          <p:cNvGrpSpPr/>
          <p:nvPr/>
        </p:nvGrpSpPr>
        <p:grpSpPr>
          <a:xfrm>
            <a:off x="3457907" y="4285391"/>
            <a:ext cx="2420329" cy="313240"/>
            <a:chOff x="8524804" y="4566692"/>
            <a:chExt cx="2420329" cy="313240"/>
          </a:xfrm>
        </p:grpSpPr>
        <p:sp>
          <p:nvSpPr>
            <p:cNvPr id="248" name="Oval 247">
              <a:extLst>
                <a:ext uri="{FF2B5EF4-FFF2-40B4-BE49-F238E27FC236}">
                  <a16:creationId xmlns:a16="http://schemas.microsoft.com/office/drawing/2014/main" id="{B7341A5B-28AD-771F-9564-10D421AD6AB4}"/>
                </a:ext>
              </a:extLst>
            </p:cNvPr>
            <p:cNvSpPr/>
            <p:nvPr/>
          </p:nvSpPr>
          <p:spPr>
            <a:xfrm>
              <a:off x="8524804" y="4566692"/>
              <a:ext cx="317553" cy="313240"/>
            </a:xfrm>
            <a:prstGeom prst="ellipse">
              <a:avLst/>
            </a:prstGeom>
            <a:solidFill>
              <a:srgbClr val="DEEA97"/>
            </a:solidFill>
            <a:ln w="25400" cap="flat" cmpd="sng" algn="ctr">
              <a:solidFill>
                <a:schemeClr val="bg1"/>
              </a:solidFill>
              <a:prstDash val="solid"/>
            </a:ln>
            <a:effectLst/>
          </p:spPr>
          <p:txBody>
            <a:bodyPr lIns="0" rIns="0"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400" b="1" i="0" u="none" strike="noStrike" kern="0" cap="none" spc="0" normalizeH="0" baseline="0" noProof="0">
                  <a:ln>
                    <a:noFill/>
                  </a:ln>
                  <a:solidFill>
                    <a:srgbClr val="616161"/>
                  </a:solidFill>
                  <a:effectLst/>
                  <a:uLnTx/>
                  <a:uFillTx/>
                  <a:latin typeface="Arial" panose="020B0604020202020204" pitchFamily="34" charset="0"/>
                  <a:cs typeface="Arial" panose="020B0604020202020204" pitchFamily="34" charset="0"/>
                </a:rPr>
                <a:t>15</a:t>
              </a:r>
            </a:p>
          </p:txBody>
        </p:sp>
        <p:sp>
          <p:nvSpPr>
            <p:cNvPr id="303" name="TextBox 302">
              <a:extLst>
                <a:ext uri="{FF2B5EF4-FFF2-40B4-BE49-F238E27FC236}">
                  <a16:creationId xmlns:a16="http://schemas.microsoft.com/office/drawing/2014/main" id="{451BD2A8-3F21-4618-C233-1CA0DACD5649}"/>
                </a:ext>
              </a:extLst>
            </p:cNvPr>
            <p:cNvSpPr txBox="1"/>
            <p:nvPr/>
          </p:nvSpPr>
          <p:spPr>
            <a:xfrm>
              <a:off x="8836259" y="4589737"/>
              <a:ext cx="2108874" cy="246221"/>
            </a:xfrm>
            <a:prstGeom prst="rect">
              <a:avLst/>
            </a:prstGeom>
            <a:noFill/>
          </p:spPr>
          <p:txBody>
            <a:bodyPr wrap="square">
              <a:spAutoFit/>
            </a:bodyPr>
            <a:lstStyle/>
            <a:p>
              <a:r>
                <a:rPr lang="en-GB" sz="1000" b="0" kern="1200">
                  <a:solidFill>
                    <a:schemeClr val="tx1"/>
                  </a:solidFill>
                  <a:latin typeface="Arial" panose="020B0604020202020204" pitchFamily="34" charset="0"/>
                  <a:ea typeface="+mn-ea"/>
                  <a:cs typeface="Arial" panose="020B0604020202020204" pitchFamily="34" charset="0"/>
                </a:rPr>
                <a:t>Strengthen support teams training</a:t>
              </a:r>
            </a:p>
          </p:txBody>
        </p:sp>
      </p:grpSp>
      <p:pic>
        <p:nvPicPr>
          <p:cNvPr id="21" name="Picture 20" descr="A black background with a black square&#10;&#10;Description automatically generated with medium confidence">
            <a:extLst>
              <a:ext uri="{FF2B5EF4-FFF2-40B4-BE49-F238E27FC236}">
                <a16:creationId xmlns:a16="http://schemas.microsoft.com/office/drawing/2014/main" id="{852A9DD6-1ADA-EFF0-AB81-A9E86A4FA040}"/>
              </a:ext>
            </a:extLst>
          </p:cNvPr>
          <p:cNvPicPr>
            <a:picLocks noChangeAspect="1"/>
          </p:cNvPicPr>
          <p:nvPr/>
        </p:nvPicPr>
        <p:blipFill>
          <a:blip r:embed="rId7"/>
          <a:stretch>
            <a:fillRect/>
          </a:stretch>
        </p:blipFill>
        <p:spPr>
          <a:xfrm>
            <a:off x="122258" y="1597479"/>
            <a:ext cx="493677" cy="593358"/>
          </a:xfrm>
          <a:prstGeom prst="rect">
            <a:avLst/>
          </a:prstGeom>
        </p:spPr>
      </p:pic>
      <p:sp>
        <p:nvSpPr>
          <p:cNvPr id="308" name="Freeform: Shape 307">
            <a:extLst>
              <a:ext uri="{FF2B5EF4-FFF2-40B4-BE49-F238E27FC236}">
                <a16:creationId xmlns:a16="http://schemas.microsoft.com/office/drawing/2014/main" id="{3EE77A2C-7C76-7A56-3EE2-5C762D545675}"/>
              </a:ext>
            </a:extLst>
          </p:cNvPr>
          <p:cNvSpPr/>
          <p:nvPr/>
        </p:nvSpPr>
        <p:spPr>
          <a:xfrm>
            <a:off x="6138418" y="2314605"/>
            <a:ext cx="4922645" cy="1674948"/>
          </a:xfrm>
          <a:custGeom>
            <a:avLst/>
            <a:gdLst>
              <a:gd name="connsiteX0" fmla="*/ 5150510 w 5645048"/>
              <a:gd name="connsiteY0" fmla="*/ 524869 h 2031562"/>
              <a:gd name="connsiteX1" fmla="*/ 680110 w 5645048"/>
              <a:gd name="connsiteY1" fmla="*/ 67669 h 2031562"/>
              <a:gd name="connsiteX2" fmla="*/ 464210 w 5645048"/>
              <a:gd name="connsiteY2" fmla="*/ 1959969 h 2031562"/>
              <a:gd name="connsiteX3" fmla="*/ 5010810 w 5645048"/>
              <a:gd name="connsiteY3" fmla="*/ 1528169 h 2031562"/>
              <a:gd name="connsiteX4" fmla="*/ 5150510 w 5645048"/>
              <a:gd name="connsiteY4" fmla="*/ 524869 h 203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5048" h="2031562">
                <a:moveTo>
                  <a:pt x="5150510" y="524869"/>
                </a:moveTo>
                <a:cubicBezTo>
                  <a:pt x="4428727" y="281452"/>
                  <a:pt x="1461160" y="-171514"/>
                  <a:pt x="680110" y="67669"/>
                </a:cubicBezTo>
                <a:cubicBezTo>
                  <a:pt x="-100940" y="306852"/>
                  <a:pt x="-257573" y="1716552"/>
                  <a:pt x="464210" y="1959969"/>
                </a:cubicBezTo>
                <a:cubicBezTo>
                  <a:pt x="1185993" y="2203386"/>
                  <a:pt x="4236110" y="1767352"/>
                  <a:pt x="5010810" y="1528169"/>
                </a:cubicBezTo>
                <a:cubicBezTo>
                  <a:pt x="5785510" y="1288986"/>
                  <a:pt x="5872293" y="768286"/>
                  <a:pt x="5150510" y="524869"/>
                </a:cubicBezTo>
                <a:close/>
              </a:path>
            </a:pathLst>
          </a:cu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Date Placeholder 3">
            <a:extLst>
              <a:ext uri="{FF2B5EF4-FFF2-40B4-BE49-F238E27FC236}">
                <a16:creationId xmlns:a16="http://schemas.microsoft.com/office/drawing/2014/main" id="{336C0273-D2EA-5A40-D0A3-0BEDDC6CE5BF}"/>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Tree>
    <p:extLst>
      <p:ext uri="{BB962C8B-B14F-4D97-AF65-F5344CB8AC3E}">
        <p14:creationId xmlns:p14="http://schemas.microsoft.com/office/powerpoint/2010/main" val="290657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2">
            <a:extLst>
              <a:ext uri="{FF2B5EF4-FFF2-40B4-BE49-F238E27FC236}">
                <a16:creationId xmlns:a16="http://schemas.microsoft.com/office/drawing/2014/main" id="{A486C137-3804-7B55-8EF1-794C8BB6C7B1}"/>
              </a:ext>
            </a:extLst>
          </p:cNvPr>
          <p:cNvSpPr>
            <a:spLocks/>
          </p:cNvSpPr>
          <p:nvPr/>
        </p:nvSpPr>
        <p:spPr bwMode="auto">
          <a:xfrm>
            <a:off x="0" y="2498651"/>
            <a:ext cx="6364321" cy="1701210"/>
          </a:xfrm>
          <a:prstGeom prst="rect">
            <a:avLst/>
          </a:prstGeom>
          <a:solidFill>
            <a:srgbClr val="BED62F"/>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Picture 10" descr="Candidaturas ao cargo de Diretor da NOVA IMS | Universidade ...">
            <a:extLst>
              <a:ext uri="{FF2B5EF4-FFF2-40B4-BE49-F238E27FC236}">
                <a16:creationId xmlns:a16="http://schemas.microsoft.com/office/drawing/2014/main" id="{719E6F0F-4135-98C3-851F-FFD40A274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CA97B70D-68A9-BB56-EFBA-195B617BD7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DE53077B-7DBA-6689-1E2A-BE67198263BE}"/>
              </a:ext>
            </a:extLst>
          </p:cNvPr>
          <p:cNvSpPr/>
          <p:nvPr/>
        </p:nvSpPr>
        <p:spPr>
          <a:xfrm>
            <a:off x="0" y="6244101"/>
            <a:ext cx="652201" cy="613899"/>
          </a:xfrm>
          <a:prstGeom prst="rtTriangle">
            <a:avLst/>
          </a:prstGeom>
          <a:solidFill>
            <a:srgbClr val="BED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reeform 22">
            <a:extLst>
              <a:ext uri="{FF2B5EF4-FFF2-40B4-BE49-F238E27FC236}">
                <a16:creationId xmlns:a16="http://schemas.microsoft.com/office/drawing/2014/main" id="{81696611-C06D-DDB2-C2CD-6456D21C3700}"/>
              </a:ext>
            </a:extLst>
          </p:cNvPr>
          <p:cNvSpPr>
            <a:spLocks/>
          </p:cNvSpPr>
          <p:nvPr/>
        </p:nvSpPr>
        <p:spPr bwMode="auto">
          <a:xfrm>
            <a:off x="6305550" y="0"/>
            <a:ext cx="3667125" cy="6852971"/>
          </a:xfrm>
          <a:prstGeom prst="rect">
            <a:avLst/>
          </a:prstGeom>
          <a:solidFill>
            <a:srgbClr val="BED62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3619AB7-62C2-3211-AABD-367CD653A0B0}"/>
              </a:ext>
            </a:extLst>
          </p:cNvPr>
          <p:cNvGrpSpPr/>
          <p:nvPr/>
        </p:nvGrpSpPr>
        <p:grpSpPr>
          <a:xfrm>
            <a:off x="6929477" y="1883377"/>
            <a:ext cx="2478042" cy="2864870"/>
            <a:chOff x="9311116" y="279444"/>
            <a:chExt cx="2286764" cy="2643735"/>
          </a:xfrm>
        </p:grpSpPr>
        <p:sp>
          <p:nvSpPr>
            <p:cNvPr id="4" name="Freeform 23">
              <a:extLst>
                <a:ext uri="{FF2B5EF4-FFF2-40B4-BE49-F238E27FC236}">
                  <a16:creationId xmlns:a16="http://schemas.microsoft.com/office/drawing/2014/main" id="{AA42821F-255D-676A-EDCB-372468159ED0}"/>
                </a:ext>
              </a:extLst>
            </p:cNvPr>
            <p:cNvSpPr>
              <a:spLocks/>
            </p:cNvSpPr>
            <p:nvPr/>
          </p:nvSpPr>
          <p:spPr bwMode="auto">
            <a:xfrm>
              <a:off x="9311116" y="767161"/>
              <a:ext cx="2286764" cy="2156018"/>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E7ED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24">
              <a:extLst>
                <a:ext uri="{FF2B5EF4-FFF2-40B4-BE49-F238E27FC236}">
                  <a16:creationId xmlns:a16="http://schemas.microsoft.com/office/drawing/2014/main" id="{FA0575A6-7417-A740-7098-2DCC29465831}"/>
                </a:ext>
              </a:extLst>
            </p:cNvPr>
            <p:cNvSpPr>
              <a:spLocks/>
            </p:cNvSpPr>
            <p:nvPr/>
          </p:nvSpPr>
          <p:spPr bwMode="auto">
            <a:xfrm>
              <a:off x="9679949" y="767161"/>
              <a:ext cx="1658751" cy="889956"/>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26">
              <a:extLst>
                <a:ext uri="{FF2B5EF4-FFF2-40B4-BE49-F238E27FC236}">
                  <a16:creationId xmlns:a16="http://schemas.microsoft.com/office/drawing/2014/main" id="{AA869908-8F3C-CDBE-CB1E-58FB23C56495}"/>
                </a:ext>
              </a:extLst>
            </p:cNvPr>
            <p:cNvSpPr>
              <a:spLocks/>
            </p:cNvSpPr>
            <p:nvPr/>
          </p:nvSpPr>
          <p:spPr bwMode="auto">
            <a:xfrm>
              <a:off x="9835457" y="978171"/>
              <a:ext cx="304038" cy="24911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E7E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7">
              <a:extLst>
                <a:ext uri="{FF2B5EF4-FFF2-40B4-BE49-F238E27FC236}">
                  <a16:creationId xmlns:a16="http://schemas.microsoft.com/office/drawing/2014/main" id="{0159C6C1-BC82-77B4-0013-12493B040E05}"/>
                </a:ext>
              </a:extLst>
            </p:cNvPr>
            <p:cNvSpPr>
              <a:spLocks/>
            </p:cNvSpPr>
            <p:nvPr/>
          </p:nvSpPr>
          <p:spPr bwMode="auto">
            <a:xfrm>
              <a:off x="9903242" y="1070000"/>
              <a:ext cx="236253" cy="157281"/>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gradFill flip="none" rotWithShape="1">
              <a:gsLst>
                <a:gs pos="0">
                  <a:srgbClr val="BED62F">
                    <a:shade val="30000"/>
                    <a:satMod val="115000"/>
                  </a:srgbClr>
                </a:gs>
                <a:gs pos="50000">
                  <a:srgbClr val="BED62F">
                    <a:shade val="67500"/>
                    <a:satMod val="115000"/>
                  </a:srgbClr>
                </a:gs>
                <a:gs pos="100000">
                  <a:srgbClr val="BED62F">
                    <a:shade val="100000"/>
                    <a:satMod val="115000"/>
                  </a:srgbClr>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F564DD2D-0395-417F-B936-650DD6C29218}"/>
                </a:ext>
              </a:extLst>
            </p:cNvPr>
            <p:cNvGrpSpPr/>
            <p:nvPr/>
          </p:nvGrpSpPr>
          <p:grpSpPr>
            <a:xfrm>
              <a:off x="9689474" y="279444"/>
              <a:ext cx="1050122" cy="1206715"/>
              <a:chOff x="7693388" y="546369"/>
              <a:chExt cx="1887730" cy="2213516"/>
            </a:xfrm>
            <a:gradFill flip="none" rotWithShape="1">
              <a:gsLst>
                <a:gs pos="0">
                  <a:srgbClr val="BED62F">
                    <a:shade val="30000"/>
                    <a:satMod val="115000"/>
                  </a:srgbClr>
                </a:gs>
                <a:gs pos="50000">
                  <a:srgbClr val="BED62F">
                    <a:shade val="67500"/>
                    <a:satMod val="115000"/>
                  </a:srgbClr>
                </a:gs>
                <a:gs pos="100000">
                  <a:srgbClr val="BED62F">
                    <a:shade val="100000"/>
                    <a:satMod val="115000"/>
                  </a:srgbClr>
                </a:gs>
              </a:gsLst>
              <a:lin ang="18900000" scaled="1"/>
              <a:tileRect/>
            </a:gradFill>
          </p:grpSpPr>
          <p:sp>
            <p:nvSpPr>
              <p:cNvPr id="11" name="Freeform 29">
                <a:extLst>
                  <a:ext uri="{FF2B5EF4-FFF2-40B4-BE49-F238E27FC236}">
                    <a16:creationId xmlns:a16="http://schemas.microsoft.com/office/drawing/2014/main" id="{99F0A855-FBE2-44B1-7BC8-03C258BB8B91}"/>
                  </a:ext>
                </a:extLst>
              </p:cNvPr>
              <p:cNvSpPr>
                <a:spLocks/>
              </p:cNvSpPr>
              <p:nvPr/>
            </p:nvSpPr>
            <p:spPr bwMode="auto">
              <a:xfrm>
                <a:off x="7693388" y="2195417"/>
                <a:ext cx="589556" cy="564468"/>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solidFill>
                <a:srgbClr val="5C66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30">
                <a:extLst>
                  <a:ext uri="{FF2B5EF4-FFF2-40B4-BE49-F238E27FC236}">
                    <a16:creationId xmlns:a16="http://schemas.microsoft.com/office/drawing/2014/main" id="{DD3ED516-0932-5A7B-F4BC-F472B9F7F22B}"/>
                  </a:ext>
                </a:extLst>
              </p:cNvPr>
              <p:cNvSpPr>
                <a:spLocks/>
              </p:cNvSpPr>
              <p:nvPr/>
            </p:nvSpPr>
            <p:spPr bwMode="auto">
              <a:xfrm>
                <a:off x="8009569" y="546369"/>
                <a:ext cx="1571549"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solidFill>
                <a:srgbClr val="5C66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 name="TextBox 13">
            <a:extLst>
              <a:ext uri="{FF2B5EF4-FFF2-40B4-BE49-F238E27FC236}">
                <a16:creationId xmlns:a16="http://schemas.microsoft.com/office/drawing/2014/main" id="{7968F44A-5576-DD62-CAC2-F21A31A20C44}"/>
              </a:ext>
            </a:extLst>
          </p:cNvPr>
          <p:cNvSpPr txBox="1"/>
          <p:nvPr/>
        </p:nvSpPr>
        <p:spPr>
          <a:xfrm>
            <a:off x="326100" y="1503885"/>
            <a:ext cx="4845708" cy="830997"/>
          </a:xfrm>
          <a:prstGeom prst="rect">
            <a:avLst/>
          </a:prstGeom>
          <a:solidFill>
            <a:srgbClr val="E7EDF0"/>
          </a:solidFill>
        </p:spPr>
        <p:txBody>
          <a:bodyPr wrap="square" lIns="0" tIns="0" rIns="0" bIns="0" rtlCol="0">
            <a:spAutoFit/>
          </a:bodyPr>
          <a:lstStyle/>
          <a:p>
            <a:r>
              <a:rPr lang="en-US" sz="5400" b="1">
                <a:solidFill>
                  <a:srgbClr val="BED62F"/>
                </a:solidFill>
                <a:latin typeface="Arial" panose="020B0604020202020204" pitchFamily="34" charset="0"/>
                <a:cs typeface="Arial" panose="020B0604020202020204" pitchFamily="34" charset="0"/>
              </a:rPr>
              <a:t>Thank You</a:t>
            </a:r>
          </a:p>
        </p:txBody>
      </p:sp>
      <p:sp>
        <p:nvSpPr>
          <p:cNvPr id="15" name="Rectangle 14">
            <a:extLst>
              <a:ext uri="{FF2B5EF4-FFF2-40B4-BE49-F238E27FC236}">
                <a16:creationId xmlns:a16="http://schemas.microsoft.com/office/drawing/2014/main" id="{07B810C0-7933-FF00-4D33-9719C3B7F29D}"/>
              </a:ext>
            </a:extLst>
          </p:cNvPr>
          <p:cNvSpPr/>
          <p:nvPr/>
        </p:nvSpPr>
        <p:spPr>
          <a:xfrm>
            <a:off x="451227" y="3180264"/>
            <a:ext cx="3536195" cy="492443"/>
          </a:xfrm>
          <a:prstGeom prst="rect">
            <a:avLst/>
          </a:prstGeom>
        </p:spPr>
        <p:txBody>
          <a:bodyPr wrap="square" lIns="0" tIns="0" rIns="0" bIns="0">
            <a:spAutoFit/>
          </a:bodyPr>
          <a:lstStyle/>
          <a:p>
            <a:r>
              <a:rPr lang="en-US" sz="3200" b="1">
                <a:solidFill>
                  <a:srgbClr val="5C666C"/>
                </a:solidFill>
                <a:latin typeface="Arial" panose="020B0604020202020204" pitchFamily="34" charset="0"/>
                <a:cs typeface="Arial" panose="020B0604020202020204" pitchFamily="34" charset="0"/>
              </a:rPr>
              <a:t>Any Questions?</a:t>
            </a:r>
            <a:endParaRPr lang="en-US" sz="3200" b="1" i="1">
              <a:solidFill>
                <a:srgbClr val="5C666C"/>
              </a:solidFill>
              <a:latin typeface="Arial" panose="020B0604020202020204" pitchFamily="34" charset="0"/>
              <a:cs typeface="Arial" panose="020B0604020202020204" pitchFamily="34" charset="0"/>
            </a:endParaRPr>
          </a:p>
        </p:txBody>
      </p:sp>
      <p:sp>
        <p:nvSpPr>
          <p:cNvPr id="16" name="Date Placeholder 3">
            <a:extLst>
              <a:ext uri="{FF2B5EF4-FFF2-40B4-BE49-F238E27FC236}">
                <a16:creationId xmlns:a16="http://schemas.microsoft.com/office/drawing/2014/main" id="{3DAA38BE-6DA1-4B1E-ABB7-C2A1CF0AA57A}"/>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Tree>
    <p:extLst>
      <p:ext uri="{BB962C8B-B14F-4D97-AF65-F5344CB8AC3E}">
        <p14:creationId xmlns:p14="http://schemas.microsoft.com/office/powerpoint/2010/main" val="201435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2">
            <a:extLst>
              <a:ext uri="{FF2B5EF4-FFF2-40B4-BE49-F238E27FC236}">
                <a16:creationId xmlns:a16="http://schemas.microsoft.com/office/drawing/2014/main" id="{A486C137-3804-7B55-8EF1-794C8BB6C7B1}"/>
              </a:ext>
            </a:extLst>
          </p:cNvPr>
          <p:cNvSpPr>
            <a:spLocks/>
          </p:cNvSpPr>
          <p:nvPr/>
        </p:nvSpPr>
        <p:spPr bwMode="auto">
          <a:xfrm>
            <a:off x="6305550" y="0"/>
            <a:ext cx="3667125" cy="6852971"/>
          </a:xfrm>
          <a:prstGeom prst="rect">
            <a:avLst/>
          </a:prstGeom>
          <a:solidFill>
            <a:srgbClr val="BED62F"/>
          </a:solidFill>
          <a:ln>
            <a:noFill/>
          </a:ln>
        </p:spPr>
        <p:txBody>
          <a:bodyPr vert="horz" wrap="square" lIns="91440" tIns="45720" rIns="91440" bIns="45720" numCol="1" anchor="t" anchorCtr="0" compatLnSpc="1">
            <a:prstTxWarp prst="textNoShape">
              <a:avLst/>
            </a:prstTxWarp>
          </a:bodyPr>
          <a:lstStyle/>
          <a:p>
            <a:endParaRPr lang="en-US"/>
          </a:p>
        </p:txBody>
      </p:sp>
      <p:pic>
        <p:nvPicPr>
          <p:cNvPr id="22" name="Picture 10" descr="Candidaturas ao cargo de Diretor da NOVA IMS | Universidade ...">
            <a:extLst>
              <a:ext uri="{FF2B5EF4-FFF2-40B4-BE49-F238E27FC236}">
                <a16:creationId xmlns:a16="http://schemas.microsoft.com/office/drawing/2014/main" id="{719E6F0F-4135-98C3-851F-FFD40A274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extLst>
              <p:ext uri="{D42A27DB-BD31-4B8C-83A1-F6EECF244321}">
                <p14:modId xmlns:p14="http://schemas.microsoft.com/office/powerpoint/2010/main" val="3376091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CA97B70D-68A9-BB56-EFBA-195B617BD7D4}"/>
              </a:ext>
            </a:extLst>
          </p:cNvPr>
          <p:cNvSpPr>
            <a:spLocks noGrp="1"/>
          </p:cNvSpPr>
          <p:nvPr>
            <p:ph type="sldNum" sz="quarter" idx="12"/>
          </p:nvPr>
        </p:nvSpPr>
        <p:spPr/>
        <p:txBody>
          <a:bodyPr/>
          <a:lstStyle/>
          <a:p>
            <a:fld id="{1C500BDA-D806-4BA9-8BCE-D5DC929E82DC}" type="slidenum">
              <a:rPr lang="en-GB" smtClean="0"/>
              <a:t>2</a:t>
            </a:fld>
            <a:endParaRPr lang="en-GB"/>
          </a:p>
        </p:txBody>
      </p:sp>
      <p:sp>
        <p:nvSpPr>
          <p:cNvPr id="1033" name="Rectangle 1032">
            <a:extLst>
              <a:ext uri="{FF2B5EF4-FFF2-40B4-BE49-F238E27FC236}">
                <a16:creationId xmlns:a16="http://schemas.microsoft.com/office/drawing/2014/main" id="{DE53077B-7DBA-6689-1E2A-BE67198263BE}"/>
              </a:ext>
            </a:extLst>
          </p:cNvPr>
          <p:cNvSpPr/>
          <p:nvPr/>
        </p:nvSpPr>
        <p:spPr>
          <a:xfrm>
            <a:off x="0" y="6244101"/>
            <a:ext cx="652201" cy="613899"/>
          </a:xfrm>
          <a:prstGeom prst="rtTriangle">
            <a:avLst/>
          </a:prstGeom>
          <a:solidFill>
            <a:srgbClr val="BED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4" name="Group 1043">
            <a:extLst>
              <a:ext uri="{FF2B5EF4-FFF2-40B4-BE49-F238E27FC236}">
                <a16:creationId xmlns:a16="http://schemas.microsoft.com/office/drawing/2014/main" id="{4FC17328-4B40-CD29-7EC2-9FF9DFB6ACFF}"/>
              </a:ext>
            </a:extLst>
          </p:cNvPr>
          <p:cNvGrpSpPr/>
          <p:nvPr/>
        </p:nvGrpSpPr>
        <p:grpSpPr>
          <a:xfrm>
            <a:off x="6929477" y="1883377"/>
            <a:ext cx="2478042" cy="2864870"/>
            <a:chOff x="9311116" y="279444"/>
            <a:chExt cx="2286764" cy="2643735"/>
          </a:xfrm>
        </p:grpSpPr>
        <p:sp>
          <p:nvSpPr>
            <p:cNvPr id="13" name="Freeform 23">
              <a:extLst>
                <a:ext uri="{FF2B5EF4-FFF2-40B4-BE49-F238E27FC236}">
                  <a16:creationId xmlns:a16="http://schemas.microsoft.com/office/drawing/2014/main" id="{F49C1651-5CF8-EA7A-FCC3-8CDA09A9A7A3}"/>
                </a:ext>
              </a:extLst>
            </p:cNvPr>
            <p:cNvSpPr>
              <a:spLocks/>
            </p:cNvSpPr>
            <p:nvPr/>
          </p:nvSpPr>
          <p:spPr bwMode="auto">
            <a:xfrm>
              <a:off x="9311116" y="767161"/>
              <a:ext cx="2286764" cy="2156018"/>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E7EDF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4">
              <a:extLst>
                <a:ext uri="{FF2B5EF4-FFF2-40B4-BE49-F238E27FC236}">
                  <a16:creationId xmlns:a16="http://schemas.microsoft.com/office/drawing/2014/main" id="{BB1A1CDB-717A-0127-5243-1456983A3D64}"/>
                </a:ext>
              </a:extLst>
            </p:cNvPr>
            <p:cNvSpPr>
              <a:spLocks/>
            </p:cNvSpPr>
            <p:nvPr/>
          </p:nvSpPr>
          <p:spPr bwMode="auto">
            <a:xfrm>
              <a:off x="9679949" y="767161"/>
              <a:ext cx="1658751" cy="889956"/>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6">
              <a:extLst>
                <a:ext uri="{FF2B5EF4-FFF2-40B4-BE49-F238E27FC236}">
                  <a16:creationId xmlns:a16="http://schemas.microsoft.com/office/drawing/2014/main" id="{9F59F949-9888-D95A-FAA8-F539721FBB08}"/>
                </a:ext>
              </a:extLst>
            </p:cNvPr>
            <p:cNvSpPr>
              <a:spLocks/>
            </p:cNvSpPr>
            <p:nvPr/>
          </p:nvSpPr>
          <p:spPr bwMode="auto">
            <a:xfrm>
              <a:off x="9835457" y="978171"/>
              <a:ext cx="304038" cy="24911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E7E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7">
              <a:extLst>
                <a:ext uri="{FF2B5EF4-FFF2-40B4-BE49-F238E27FC236}">
                  <a16:creationId xmlns:a16="http://schemas.microsoft.com/office/drawing/2014/main" id="{91AB52FC-7072-02DB-47F4-A021A51A68C4}"/>
                </a:ext>
              </a:extLst>
            </p:cNvPr>
            <p:cNvSpPr>
              <a:spLocks/>
            </p:cNvSpPr>
            <p:nvPr/>
          </p:nvSpPr>
          <p:spPr bwMode="auto">
            <a:xfrm>
              <a:off x="9903242" y="1070000"/>
              <a:ext cx="236253" cy="157281"/>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gradFill flip="none" rotWithShape="1">
              <a:gsLst>
                <a:gs pos="0">
                  <a:srgbClr val="BED62F">
                    <a:shade val="30000"/>
                    <a:satMod val="115000"/>
                  </a:srgbClr>
                </a:gs>
                <a:gs pos="50000">
                  <a:srgbClr val="BED62F">
                    <a:shade val="67500"/>
                    <a:satMod val="115000"/>
                  </a:srgbClr>
                </a:gs>
                <a:gs pos="100000">
                  <a:srgbClr val="BED62F">
                    <a:shade val="100000"/>
                    <a:satMod val="115000"/>
                  </a:srgbClr>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C8F6B675-F6AD-001D-0A9F-51085514339F}"/>
                </a:ext>
              </a:extLst>
            </p:cNvPr>
            <p:cNvGrpSpPr/>
            <p:nvPr/>
          </p:nvGrpSpPr>
          <p:grpSpPr>
            <a:xfrm>
              <a:off x="9689474" y="279444"/>
              <a:ext cx="1050122" cy="1206715"/>
              <a:chOff x="7693388" y="546369"/>
              <a:chExt cx="1887730" cy="2213516"/>
            </a:xfrm>
            <a:gradFill flip="none" rotWithShape="1">
              <a:gsLst>
                <a:gs pos="0">
                  <a:srgbClr val="BED62F">
                    <a:shade val="30000"/>
                    <a:satMod val="115000"/>
                  </a:srgbClr>
                </a:gs>
                <a:gs pos="50000">
                  <a:srgbClr val="BED62F">
                    <a:shade val="67500"/>
                    <a:satMod val="115000"/>
                  </a:srgbClr>
                </a:gs>
                <a:gs pos="100000">
                  <a:srgbClr val="BED62F">
                    <a:shade val="100000"/>
                    <a:satMod val="115000"/>
                  </a:srgbClr>
                </a:gs>
              </a:gsLst>
              <a:lin ang="18900000" scaled="1"/>
              <a:tileRect/>
            </a:gradFill>
          </p:grpSpPr>
          <p:sp>
            <p:nvSpPr>
              <p:cNvPr id="20" name="Freeform 29">
                <a:extLst>
                  <a:ext uri="{FF2B5EF4-FFF2-40B4-BE49-F238E27FC236}">
                    <a16:creationId xmlns:a16="http://schemas.microsoft.com/office/drawing/2014/main" id="{4EC78DAE-9B81-2D75-5543-61207232C2B9}"/>
                  </a:ext>
                </a:extLst>
              </p:cNvPr>
              <p:cNvSpPr>
                <a:spLocks/>
              </p:cNvSpPr>
              <p:nvPr/>
            </p:nvSpPr>
            <p:spPr bwMode="auto">
              <a:xfrm>
                <a:off x="7693388" y="2195417"/>
                <a:ext cx="589556" cy="564468"/>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solidFill>
                <a:srgbClr val="5C66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6A800CE2-F9D9-5499-4C5B-7441164DFCD8}"/>
                  </a:ext>
                </a:extLst>
              </p:cNvPr>
              <p:cNvSpPr>
                <a:spLocks/>
              </p:cNvSpPr>
              <p:nvPr/>
            </p:nvSpPr>
            <p:spPr bwMode="auto">
              <a:xfrm>
                <a:off x="8009569" y="546369"/>
                <a:ext cx="1571549"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solidFill>
                <a:srgbClr val="5C66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Rectangle 3">
            <a:extLst>
              <a:ext uri="{FF2B5EF4-FFF2-40B4-BE49-F238E27FC236}">
                <a16:creationId xmlns:a16="http://schemas.microsoft.com/office/drawing/2014/main" id="{24D2DD36-EA91-C1BF-629C-412B782C243C}"/>
              </a:ext>
            </a:extLst>
          </p:cNvPr>
          <p:cNvSpPr/>
          <p:nvPr/>
        </p:nvSpPr>
        <p:spPr>
          <a:xfrm>
            <a:off x="-4167126" y="1"/>
            <a:ext cx="3924947" cy="1380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GB" b="0" i="0">
                <a:effectLst/>
                <a:latin typeface="Söhne"/>
              </a:rPr>
              <a:t>Recap the initial problem or challenge.</a:t>
            </a:r>
          </a:p>
          <a:p>
            <a:pPr algn="l">
              <a:buFont typeface="Arial" panose="020B0604020202020204" pitchFamily="34" charset="0"/>
              <a:buChar char="•"/>
            </a:pPr>
            <a:r>
              <a:rPr lang="en-GB" b="0" i="0">
                <a:effectLst/>
                <a:latin typeface="Söhne"/>
              </a:rPr>
              <a:t>Discuss why this problem was important to address and how it aligns with the client's goals.</a:t>
            </a:r>
          </a:p>
        </p:txBody>
      </p:sp>
      <p:sp>
        <p:nvSpPr>
          <p:cNvPr id="7" name="Rectangle 6">
            <a:extLst>
              <a:ext uri="{FF2B5EF4-FFF2-40B4-BE49-F238E27FC236}">
                <a16:creationId xmlns:a16="http://schemas.microsoft.com/office/drawing/2014/main" id="{A6B1EF1C-F1BA-1CAD-7C12-EDABAE8D44D1}"/>
              </a:ext>
            </a:extLst>
          </p:cNvPr>
          <p:cNvSpPr/>
          <p:nvPr/>
        </p:nvSpPr>
        <p:spPr>
          <a:xfrm>
            <a:off x="-6045289" y="5399486"/>
            <a:ext cx="5291901" cy="8566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GB" b="0" i="0">
                <a:effectLst/>
                <a:latin typeface="Söhne"/>
              </a:rPr>
              <a:t>Describe the overall methodology used to approach the problem.</a:t>
            </a:r>
          </a:p>
          <a:p>
            <a:pPr algn="l">
              <a:buFont typeface="Arial" panose="020B0604020202020204" pitchFamily="34" charset="0"/>
              <a:buChar char="•"/>
            </a:pPr>
            <a:r>
              <a:rPr lang="en-GB" b="0" i="0">
                <a:effectLst/>
                <a:latin typeface="Söhne"/>
              </a:rPr>
              <a:t>Highlight key data sources, tools, and techniques employed.</a:t>
            </a:r>
          </a:p>
          <a:p>
            <a:pPr algn="l">
              <a:buFont typeface="Arial" panose="020B0604020202020204" pitchFamily="34" charset="0"/>
              <a:buChar char="•"/>
            </a:pPr>
            <a:r>
              <a:rPr lang="en-GB" b="0" i="0">
                <a:effectLst/>
                <a:latin typeface="Söhne"/>
              </a:rPr>
              <a:t>Emphasize any challenges faced and how they were overcome.</a:t>
            </a:r>
          </a:p>
        </p:txBody>
      </p:sp>
      <p:sp>
        <p:nvSpPr>
          <p:cNvPr id="11" name="Rectangle 10">
            <a:extLst>
              <a:ext uri="{FF2B5EF4-FFF2-40B4-BE49-F238E27FC236}">
                <a16:creationId xmlns:a16="http://schemas.microsoft.com/office/drawing/2014/main" id="{310A1367-DCF0-6F02-AAB0-37B5A3331AB5}"/>
              </a:ext>
            </a:extLst>
          </p:cNvPr>
          <p:cNvSpPr/>
          <p:nvPr/>
        </p:nvSpPr>
        <p:spPr>
          <a:xfrm>
            <a:off x="-3731801" y="3376285"/>
            <a:ext cx="2978413" cy="14905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GB" b="0" i="0">
                <a:effectLst/>
                <a:latin typeface="Söhne"/>
              </a:rPr>
              <a:t>Introduction 1 min</a:t>
            </a:r>
          </a:p>
          <a:p>
            <a:pPr algn="l">
              <a:buFont typeface="Arial" panose="020B0604020202020204" pitchFamily="34" charset="0"/>
              <a:buChar char="•"/>
            </a:pPr>
            <a:r>
              <a:rPr lang="en-GB">
                <a:latin typeface="Söhne"/>
              </a:rPr>
              <a:t>The Problem 1 min</a:t>
            </a:r>
          </a:p>
          <a:p>
            <a:pPr algn="l">
              <a:buFont typeface="Arial" panose="020B0604020202020204" pitchFamily="34" charset="0"/>
              <a:buChar char="•"/>
            </a:pPr>
            <a:r>
              <a:rPr lang="en-GB" b="0" i="0">
                <a:effectLst/>
                <a:latin typeface="Söhne"/>
              </a:rPr>
              <a:t>Our approach 3 min</a:t>
            </a:r>
          </a:p>
          <a:p>
            <a:pPr algn="l">
              <a:buFont typeface="Arial" panose="020B0604020202020204" pitchFamily="34" charset="0"/>
              <a:buChar char="•"/>
            </a:pPr>
            <a:r>
              <a:rPr lang="en-GB" b="0" i="0">
                <a:effectLst/>
                <a:latin typeface="Söhne"/>
              </a:rPr>
              <a:t>Solution Proposal 5 min</a:t>
            </a:r>
          </a:p>
        </p:txBody>
      </p:sp>
      <p:sp>
        <p:nvSpPr>
          <p:cNvPr id="17" name="Date Placeholder 3">
            <a:extLst>
              <a:ext uri="{FF2B5EF4-FFF2-40B4-BE49-F238E27FC236}">
                <a16:creationId xmlns:a16="http://schemas.microsoft.com/office/drawing/2014/main" id="{E544E8F0-C2CD-9B76-E416-C8BEB912540C}"/>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grpSp>
        <p:nvGrpSpPr>
          <p:cNvPr id="31" name="Group 30">
            <a:extLst>
              <a:ext uri="{FF2B5EF4-FFF2-40B4-BE49-F238E27FC236}">
                <a16:creationId xmlns:a16="http://schemas.microsoft.com/office/drawing/2014/main" id="{EC5B326D-B6A6-C6FD-B3FF-AE06873681A7}"/>
              </a:ext>
            </a:extLst>
          </p:cNvPr>
          <p:cNvGrpSpPr/>
          <p:nvPr/>
        </p:nvGrpSpPr>
        <p:grpSpPr>
          <a:xfrm>
            <a:off x="627737" y="1366016"/>
            <a:ext cx="4746348" cy="3933289"/>
            <a:chOff x="687897" y="1883376"/>
            <a:chExt cx="4746348" cy="3933289"/>
          </a:xfrm>
        </p:grpSpPr>
        <p:sp>
          <p:nvSpPr>
            <p:cNvPr id="9" name="Google Shape;1339;p56">
              <a:extLst>
                <a:ext uri="{FF2B5EF4-FFF2-40B4-BE49-F238E27FC236}">
                  <a16:creationId xmlns:a16="http://schemas.microsoft.com/office/drawing/2014/main" id="{200F0DDC-D07C-0AF9-F45C-EBF71FC67852}"/>
                </a:ext>
              </a:extLst>
            </p:cNvPr>
            <p:cNvSpPr txBox="1">
              <a:spLocks/>
            </p:cNvSpPr>
            <p:nvPr/>
          </p:nvSpPr>
          <p:spPr>
            <a:xfrm>
              <a:off x="687897" y="1883376"/>
              <a:ext cx="4746348" cy="3803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3600" b="1">
                  <a:solidFill>
                    <a:schemeClr val="bg1"/>
                  </a:solidFill>
                  <a:highlight>
                    <a:srgbClr val="BBD34D"/>
                  </a:highlight>
                  <a:latin typeface="Arial" panose="020B0604020202020204" pitchFamily="34" charset="0"/>
                  <a:cs typeface="Arial" panose="020B0604020202020204" pitchFamily="34" charset="0"/>
                </a:rPr>
                <a:t> 01 </a:t>
              </a:r>
              <a:r>
                <a:rPr lang="en-GB" sz="2400" b="1">
                  <a:latin typeface="Arial" panose="020B0604020202020204" pitchFamily="34" charset="0"/>
                  <a:cs typeface="Arial" panose="020B0604020202020204" pitchFamily="34" charset="0"/>
                </a:rPr>
                <a:t>  </a:t>
              </a:r>
              <a:r>
                <a:rPr lang="en-GB" sz="2400">
                  <a:solidFill>
                    <a:schemeClr val="bg2">
                      <a:lumMod val="25000"/>
                    </a:schemeClr>
                  </a:solidFill>
                  <a:latin typeface="Arial" panose="020B0604020202020204" pitchFamily="34" charset="0"/>
                  <a:cs typeface="Arial" panose="020B0604020202020204" pitchFamily="34" charset="0"/>
                </a:rPr>
                <a:t>Introduction </a:t>
              </a:r>
            </a:p>
            <a:p>
              <a:pPr>
                <a:spcBef>
                  <a:spcPts val="600"/>
                </a:spcBef>
                <a:spcAft>
                  <a:spcPts val="600"/>
                </a:spcAft>
              </a:pPr>
              <a:r>
                <a:rPr lang="en-GB" sz="3600" b="1">
                  <a:solidFill>
                    <a:schemeClr val="bg1"/>
                  </a:solidFill>
                  <a:highlight>
                    <a:srgbClr val="BBD34D"/>
                  </a:highlight>
                  <a:latin typeface="Arial" panose="020B0604020202020204" pitchFamily="34" charset="0"/>
                  <a:cs typeface="Arial" panose="020B0604020202020204" pitchFamily="34" charset="0"/>
                </a:rPr>
                <a:t> 02 </a:t>
              </a:r>
              <a:r>
                <a:rPr lang="en-GB" sz="2400" b="1">
                  <a:latin typeface="Arial" panose="020B0604020202020204" pitchFamily="34" charset="0"/>
                  <a:cs typeface="Arial" panose="020B0604020202020204" pitchFamily="34" charset="0"/>
                </a:rPr>
                <a:t>  </a:t>
              </a:r>
              <a:r>
                <a:rPr lang="en-GB" sz="2400">
                  <a:solidFill>
                    <a:schemeClr val="bg2">
                      <a:lumMod val="25000"/>
                    </a:schemeClr>
                  </a:solidFill>
                  <a:latin typeface="Arial" panose="020B0604020202020204" pitchFamily="34" charset="0"/>
                  <a:cs typeface="Arial" panose="020B0604020202020204" pitchFamily="34" charset="0"/>
                </a:rPr>
                <a:t>Methodology</a:t>
              </a:r>
            </a:p>
            <a:p>
              <a:pPr>
                <a:spcBef>
                  <a:spcPts val="600"/>
                </a:spcBef>
                <a:spcAft>
                  <a:spcPts val="600"/>
                </a:spcAft>
              </a:pPr>
              <a:r>
                <a:rPr lang="en-GB" sz="3600" b="1">
                  <a:solidFill>
                    <a:schemeClr val="bg1"/>
                  </a:solidFill>
                  <a:highlight>
                    <a:srgbClr val="BBD34D"/>
                  </a:highlight>
                  <a:latin typeface="Arial" panose="020B0604020202020204" pitchFamily="34" charset="0"/>
                  <a:cs typeface="Arial" panose="020B0604020202020204" pitchFamily="34" charset="0"/>
                </a:rPr>
                <a:t> 03 </a:t>
              </a:r>
              <a:r>
                <a:rPr lang="en-GB" sz="2400" b="1">
                  <a:latin typeface="Arial" panose="020B0604020202020204" pitchFamily="34" charset="0"/>
                  <a:cs typeface="Arial" panose="020B0604020202020204" pitchFamily="34" charset="0"/>
                </a:rPr>
                <a:t>  </a:t>
              </a:r>
              <a:r>
                <a:rPr lang="en-GB" sz="2400">
                  <a:solidFill>
                    <a:schemeClr val="bg2">
                      <a:lumMod val="25000"/>
                    </a:schemeClr>
                  </a:solidFill>
                  <a:latin typeface="Arial" panose="020B0604020202020204" pitchFamily="34" charset="0"/>
                  <a:cs typeface="Arial" panose="020B0604020202020204" pitchFamily="34" charset="0"/>
                </a:rPr>
                <a:t>Findings</a:t>
              </a:r>
            </a:p>
            <a:p>
              <a:pPr>
                <a:spcBef>
                  <a:spcPts val="600"/>
                </a:spcBef>
                <a:spcAft>
                  <a:spcPts val="600"/>
                </a:spcAft>
              </a:pPr>
              <a:r>
                <a:rPr lang="en-GB" sz="3600" b="1">
                  <a:solidFill>
                    <a:schemeClr val="bg1"/>
                  </a:solidFill>
                  <a:highlight>
                    <a:srgbClr val="BBD34D"/>
                  </a:highlight>
                  <a:latin typeface="Arial" panose="020B0604020202020204" pitchFamily="34" charset="0"/>
                  <a:cs typeface="Arial" panose="020B0604020202020204" pitchFamily="34" charset="0"/>
                </a:rPr>
                <a:t> 04 </a:t>
              </a:r>
              <a:r>
                <a:rPr lang="en-GB" sz="2400" b="1">
                  <a:latin typeface="Arial" panose="020B0604020202020204" pitchFamily="34" charset="0"/>
                  <a:cs typeface="Arial" panose="020B0604020202020204" pitchFamily="34" charset="0"/>
                </a:rPr>
                <a:t>  </a:t>
              </a:r>
              <a:r>
                <a:rPr lang="en-GB" sz="2400">
                  <a:solidFill>
                    <a:schemeClr val="bg2">
                      <a:lumMod val="25000"/>
                    </a:schemeClr>
                  </a:solidFill>
                  <a:latin typeface="Arial" panose="020B0604020202020204" pitchFamily="34" charset="0"/>
                  <a:cs typeface="Arial" panose="020B0604020202020204" pitchFamily="34" charset="0"/>
                </a:rPr>
                <a:t>Recommendations</a:t>
              </a:r>
            </a:p>
            <a:p>
              <a:pPr>
                <a:spcBef>
                  <a:spcPts val="600"/>
                </a:spcBef>
                <a:spcAft>
                  <a:spcPts val="600"/>
                </a:spcAft>
              </a:pPr>
              <a:endParaRPr lang="en-GB" sz="2400" b="1">
                <a:latin typeface="Arial" panose="020B0604020202020204" pitchFamily="34" charset="0"/>
                <a:cs typeface="Arial" panose="020B0604020202020204" pitchFamily="34" charset="0"/>
              </a:endParaRPr>
            </a:p>
            <a:p>
              <a:pPr>
                <a:spcBef>
                  <a:spcPts val="600"/>
                </a:spcBef>
                <a:spcAft>
                  <a:spcPts val="600"/>
                </a:spcAft>
              </a:pPr>
              <a:endParaRPr lang="en-GB" sz="1600" b="1">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8696BD0-C813-E041-F28C-B85815916FD1}"/>
                </a:ext>
              </a:extLst>
            </p:cNvPr>
            <p:cNvSpPr txBox="1"/>
            <p:nvPr/>
          </p:nvSpPr>
          <p:spPr>
            <a:xfrm>
              <a:off x="1528549" y="5447333"/>
              <a:ext cx="3395876" cy="369332"/>
            </a:xfrm>
            <a:prstGeom prst="rect">
              <a:avLst/>
            </a:prstGeom>
            <a:noFill/>
          </p:spPr>
          <p:txBody>
            <a:bodyPr wrap="square">
              <a:spAutoFit/>
            </a:bodyPr>
            <a:lstStyle/>
            <a:p>
              <a:r>
                <a:rPr lang="en-GB" sz="1800">
                  <a:solidFill>
                    <a:schemeClr val="bg2">
                      <a:lumMod val="25000"/>
                    </a:schemeClr>
                  </a:solidFill>
                  <a:latin typeface="Arial" panose="020B0604020202020204" pitchFamily="34" charset="0"/>
                  <a:cs typeface="Arial" panose="020B0604020202020204" pitchFamily="34" charset="0"/>
                </a:rPr>
                <a:t>Appendix available</a:t>
              </a:r>
              <a:endParaRPr lang="en-GB"/>
            </a:p>
          </p:txBody>
        </p:sp>
        <p:cxnSp>
          <p:nvCxnSpPr>
            <p:cNvPr id="24" name="Straight Arrow Connector 23">
              <a:extLst>
                <a:ext uri="{FF2B5EF4-FFF2-40B4-BE49-F238E27FC236}">
                  <a16:creationId xmlns:a16="http://schemas.microsoft.com/office/drawing/2014/main" id="{7C62D85A-87EA-E10F-E895-3E40219F3210}"/>
                </a:ext>
              </a:extLst>
            </p:cNvPr>
            <p:cNvCxnSpPr>
              <a:cxnSpLocks/>
            </p:cNvCxnSpPr>
            <p:nvPr/>
          </p:nvCxnSpPr>
          <p:spPr>
            <a:xfrm>
              <a:off x="772357" y="5648628"/>
              <a:ext cx="442237" cy="0"/>
            </a:xfrm>
            <a:prstGeom prst="straightConnector1">
              <a:avLst/>
            </a:prstGeom>
            <a:ln w="57150">
              <a:solidFill>
                <a:srgbClr val="BED62F"/>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itle 1">
            <a:extLst>
              <a:ext uri="{FF2B5EF4-FFF2-40B4-BE49-F238E27FC236}">
                <a16:creationId xmlns:a16="http://schemas.microsoft.com/office/drawing/2014/main" id="{7EEB8B98-67FF-1D53-70A9-0FC2F5455362}"/>
              </a:ext>
            </a:extLst>
          </p:cNvPr>
          <p:cNvSpPr>
            <a:spLocks noGrp="1"/>
          </p:cNvSpPr>
          <p:nvPr>
            <p:ph type="title"/>
          </p:nvPr>
        </p:nvSpPr>
        <p:spPr>
          <a:xfrm>
            <a:off x="593171" y="153038"/>
            <a:ext cx="10855353" cy="872888"/>
          </a:xfrm>
        </p:spPr>
        <p:txBody>
          <a:bodyPr vert="horz">
            <a:normAutofit/>
          </a:bodyPr>
          <a:lstStyle/>
          <a:p>
            <a:r>
              <a:rPr lang="en-GB" sz="2800" b="1">
                <a:latin typeface="Helvetica" panose="020B0604020202020204" pitchFamily="34" charset="0"/>
                <a:cs typeface="Helvetica" panose="020B0604020202020204" pitchFamily="34" charset="0"/>
              </a:rPr>
              <a:t>Agenda</a:t>
            </a:r>
          </a:p>
        </p:txBody>
      </p:sp>
      <p:sp>
        <p:nvSpPr>
          <p:cNvPr id="30" name="Rectangle 29">
            <a:extLst>
              <a:ext uri="{FF2B5EF4-FFF2-40B4-BE49-F238E27FC236}">
                <a16:creationId xmlns:a16="http://schemas.microsoft.com/office/drawing/2014/main" id="{2E44A104-5A71-1FD2-8B97-BDB108748147}"/>
              </a:ext>
            </a:extLst>
          </p:cNvPr>
          <p:cNvSpPr/>
          <p:nvPr/>
        </p:nvSpPr>
        <p:spPr>
          <a:xfrm>
            <a:off x="687897" y="799417"/>
            <a:ext cx="3397670" cy="108159"/>
          </a:xfrm>
          <a:prstGeom prst="rect">
            <a:avLst/>
          </a:prstGeom>
          <a:solidFill>
            <a:srgbClr val="BBD3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spTree>
    <p:extLst>
      <p:ext uri="{BB962C8B-B14F-4D97-AF65-F5344CB8AC3E}">
        <p14:creationId xmlns:p14="http://schemas.microsoft.com/office/powerpoint/2010/main" val="119770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0" descr="Candidaturas ao cargo de Diretor da NOVA IMS | Universidade ...">
            <a:extLst>
              <a:ext uri="{FF2B5EF4-FFF2-40B4-BE49-F238E27FC236}">
                <a16:creationId xmlns:a16="http://schemas.microsoft.com/office/drawing/2014/main" id="{719E6F0F-4135-98C3-851F-FFD40A274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CA97B70D-68A9-BB56-EFBA-195B617BD7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DE53077B-7DBA-6689-1E2A-BE67198263BE}"/>
              </a:ext>
            </a:extLst>
          </p:cNvPr>
          <p:cNvSpPr/>
          <p:nvPr/>
        </p:nvSpPr>
        <p:spPr>
          <a:xfrm>
            <a:off x="0" y="6244101"/>
            <a:ext cx="652201" cy="613899"/>
          </a:xfrm>
          <a:prstGeom prst="rtTriangle">
            <a:avLst/>
          </a:prstGeom>
          <a:solidFill>
            <a:srgbClr val="BED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reeform 22">
            <a:extLst>
              <a:ext uri="{FF2B5EF4-FFF2-40B4-BE49-F238E27FC236}">
                <a16:creationId xmlns:a16="http://schemas.microsoft.com/office/drawing/2014/main" id="{81696611-C06D-DDB2-C2CD-6456D21C3700}"/>
              </a:ext>
            </a:extLst>
          </p:cNvPr>
          <p:cNvSpPr>
            <a:spLocks/>
          </p:cNvSpPr>
          <p:nvPr/>
        </p:nvSpPr>
        <p:spPr bwMode="auto">
          <a:xfrm>
            <a:off x="6305550" y="0"/>
            <a:ext cx="3667125" cy="6852971"/>
          </a:xfrm>
          <a:prstGeom prst="rect">
            <a:avLst/>
          </a:prstGeom>
          <a:solidFill>
            <a:srgbClr val="BED62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968F44A-5576-DD62-CAC2-F21A31A20C44}"/>
              </a:ext>
            </a:extLst>
          </p:cNvPr>
          <p:cNvSpPr txBox="1"/>
          <p:nvPr/>
        </p:nvSpPr>
        <p:spPr>
          <a:xfrm>
            <a:off x="326100" y="1503885"/>
            <a:ext cx="4845708" cy="830997"/>
          </a:xfrm>
          <a:prstGeom prst="rect">
            <a:avLst/>
          </a:prstGeom>
          <a:solidFill>
            <a:srgbClr val="E7EDF0"/>
          </a:solidFill>
        </p:spPr>
        <p:txBody>
          <a:bodyPr wrap="square" lIns="0" tIns="0" rIns="0" bIns="0" rtlCol="0">
            <a:spAutoFit/>
          </a:bodyPr>
          <a:lstStyle/>
          <a:p>
            <a:r>
              <a:rPr lang="en-US" sz="5400" b="1">
                <a:solidFill>
                  <a:srgbClr val="BED62F"/>
                </a:solidFill>
                <a:latin typeface="Arial" panose="020B0604020202020204" pitchFamily="34" charset="0"/>
                <a:cs typeface="Arial" panose="020B0604020202020204" pitchFamily="34" charset="0"/>
              </a:rPr>
              <a:t>Appendix</a:t>
            </a:r>
          </a:p>
        </p:txBody>
      </p:sp>
      <p:sp>
        <p:nvSpPr>
          <p:cNvPr id="16" name="Date Placeholder 3">
            <a:extLst>
              <a:ext uri="{FF2B5EF4-FFF2-40B4-BE49-F238E27FC236}">
                <a16:creationId xmlns:a16="http://schemas.microsoft.com/office/drawing/2014/main" id="{3DAA38BE-6DA1-4B1E-ABB7-C2A1CF0AA57A}"/>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
        <p:nvSpPr>
          <p:cNvPr id="17" name="Google Shape;1339;p56">
            <a:extLst>
              <a:ext uri="{FF2B5EF4-FFF2-40B4-BE49-F238E27FC236}">
                <a16:creationId xmlns:a16="http://schemas.microsoft.com/office/drawing/2014/main" id="{26998A4B-520D-6C45-7179-B7AEE3DC8ECE}"/>
              </a:ext>
            </a:extLst>
          </p:cNvPr>
          <p:cNvSpPr txBox="1">
            <a:spLocks/>
          </p:cNvSpPr>
          <p:nvPr/>
        </p:nvSpPr>
        <p:spPr>
          <a:xfrm>
            <a:off x="298318" y="2421376"/>
            <a:ext cx="4746348" cy="3803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3200" b="1">
                <a:solidFill>
                  <a:schemeClr val="bg1"/>
                </a:solidFill>
                <a:highlight>
                  <a:srgbClr val="616161"/>
                </a:highlight>
                <a:latin typeface="Arial" panose="020B0604020202020204" pitchFamily="34" charset="0"/>
                <a:cs typeface="Arial" panose="020B0604020202020204" pitchFamily="34" charset="0"/>
              </a:rPr>
              <a:t> 01 </a:t>
            </a:r>
            <a:r>
              <a:rPr lang="en-GB" sz="2000" b="1">
                <a:latin typeface="Arial" panose="020B0604020202020204" pitchFamily="34" charset="0"/>
                <a:cs typeface="Arial" panose="020B0604020202020204" pitchFamily="34" charset="0"/>
              </a:rPr>
              <a:t>  </a:t>
            </a:r>
            <a:r>
              <a:rPr lang="en-GB" sz="2000">
                <a:solidFill>
                  <a:schemeClr val="bg2">
                    <a:lumMod val="25000"/>
                  </a:schemeClr>
                </a:solidFill>
                <a:latin typeface="Arial" panose="020B0604020202020204" pitchFamily="34" charset="0"/>
                <a:cs typeface="Arial" panose="020B0604020202020204" pitchFamily="34" charset="0"/>
              </a:rPr>
              <a:t>Team presentation</a:t>
            </a:r>
          </a:p>
          <a:p>
            <a:pPr>
              <a:spcBef>
                <a:spcPts val="600"/>
              </a:spcBef>
              <a:spcAft>
                <a:spcPts val="600"/>
              </a:spcAft>
            </a:pPr>
            <a:r>
              <a:rPr lang="en-GB" sz="3200" b="1">
                <a:solidFill>
                  <a:schemeClr val="bg1"/>
                </a:solidFill>
                <a:highlight>
                  <a:srgbClr val="616161"/>
                </a:highlight>
                <a:latin typeface="Arial" panose="020B0604020202020204" pitchFamily="34" charset="0"/>
                <a:cs typeface="Arial" panose="020B0604020202020204" pitchFamily="34" charset="0"/>
              </a:rPr>
              <a:t> 02 </a:t>
            </a:r>
            <a:r>
              <a:rPr lang="en-GB" sz="2000" b="1">
                <a:latin typeface="Arial" panose="020B0604020202020204" pitchFamily="34" charset="0"/>
                <a:cs typeface="Arial" panose="020B0604020202020204" pitchFamily="34" charset="0"/>
              </a:rPr>
              <a:t>  </a:t>
            </a:r>
            <a:r>
              <a:rPr lang="en-GB" sz="2000">
                <a:solidFill>
                  <a:schemeClr val="bg2">
                    <a:lumMod val="25000"/>
                  </a:schemeClr>
                </a:solidFill>
                <a:latin typeface="Arial" panose="020B0604020202020204" pitchFamily="34" charset="0"/>
                <a:cs typeface="Arial" panose="020B0604020202020204" pitchFamily="34" charset="0"/>
              </a:rPr>
              <a:t>Customer detailed analysis</a:t>
            </a:r>
          </a:p>
          <a:p>
            <a:pPr>
              <a:spcBef>
                <a:spcPts val="600"/>
              </a:spcBef>
              <a:spcAft>
                <a:spcPts val="600"/>
              </a:spcAft>
            </a:pPr>
            <a:r>
              <a:rPr lang="en-GB" sz="3200" b="1">
                <a:solidFill>
                  <a:schemeClr val="bg1"/>
                </a:solidFill>
                <a:highlight>
                  <a:srgbClr val="616161"/>
                </a:highlight>
                <a:latin typeface="Arial" panose="020B0604020202020204" pitchFamily="34" charset="0"/>
                <a:cs typeface="Arial" panose="020B0604020202020204" pitchFamily="34" charset="0"/>
              </a:rPr>
              <a:t> 03 </a:t>
            </a:r>
            <a:r>
              <a:rPr lang="en-GB" sz="2000" b="1">
                <a:latin typeface="Arial" panose="020B0604020202020204" pitchFamily="34" charset="0"/>
                <a:cs typeface="Arial" panose="020B0604020202020204" pitchFamily="34" charset="0"/>
              </a:rPr>
              <a:t>  </a:t>
            </a:r>
            <a:r>
              <a:rPr lang="en-GB" sz="2000">
                <a:latin typeface="Arial" panose="020B0604020202020204" pitchFamily="34" charset="0"/>
                <a:cs typeface="Arial" panose="020B0604020202020204" pitchFamily="34" charset="0"/>
              </a:rPr>
              <a:t>P</a:t>
            </a:r>
            <a:r>
              <a:rPr lang="en-GB" sz="2000">
                <a:solidFill>
                  <a:schemeClr val="bg2">
                    <a:lumMod val="25000"/>
                  </a:schemeClr>
                </a:solidFill>
                <a:latin typeface="Arial" panose="020B0604020202020204" pitchFamily="34" charset="0"/>
                <a:cs typeface="Arial" panose="020B0604020202020204" pitchFamily="34" charset="0"/>
              </a:rPr>
              <a:t>erformance metrics</a:t>
            </a:r>
          </a:p>
          <a:p>
            <a:pPr>
              <a:spcBef>
                <a:spcPts val="600"/>
              </a:spcBef>
              <a:spcAft>
                <a:spcPts val="600"/>
              </a:spcAft>
            </a:pPr>
            <a:endParaRPr lang="en-GB" sz="2000" b="1">
              <a:latin typeface="Arial" panose="020B0604020202020204" pitchFamily="34" charset="0"/>
              <a:cs typeface="Arial" panose="020B0604020202020204" pitchFamily="34" charset="0"/>
            </a:endParaRPr>
          </a:p>
          <a:p>
            <a:pPr>
              <a:spcBef>
                <a:spcPts val="600"/>
              </a:spcBef>
              <a:spcAft>
                <a:spcPts val="600"/>
              </a:spcAft>
            </a:pPr>
            <a:endParaRPr lang="en-GB" sz="1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47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6710916" cy="4667417"/>
          </a:xfrm>
          <a:prstGeom prst="homePlate">
            <a:avLst>
              <a:gd name="adj" fmla="val 7426"/>
            </a:avLst>
          </a:prstGeom>
          <a:ln>
            <a:solidFill>
              <a:schemeClr val="bg1">
                <a:lumMod val="85000"/>
              </a:schemeClr>
            </a:solidFill>
          </a:ln>
        </p:spPr>
        <p:txBody>
          <a:bodyPr>
            <a:normAutofit/>
          </a:bodyPr>
          <a:lstStyle/>
          <a:p>
            <a:pPr marL="0" indent="0">
              <a:buNone/>
            </a:pPr>
            <a:r>
              <a:rPr lang="en-GB" sz="1800" b="1">
                <a:latin typeface="Arial" panose="020B0604020202020204" pitchFamily="34" charset="0"/>
                <a:cs typeface="Arial" panose="020B0604020202020204" pitchFamily="34" charset="0"/>
              </a:rPr>
              <a:t>Our project team presents relevant capabilities…</a:t>
            </a:r>
          </a:p>
        </p:txBody>
      </p:sp>
      <p:grpSp>
        <p:nvGrpSpPr>
          <p:cNvPr id="1083" name="Group 1082">
            <a:extLst>
              <a:ext uri="{FF2B5EF4-FFF2-40B4-BE49-F238E27FC236}">
                <a16:creationId xmlns:a16="http://schemas.microsoft.com/office/drawing/2014/main" id="{317587FC-1CDC-2004-2C82-C195B2626C5D}"/>
              </a:ext>
            </a:extLst>
          </p:cNvPr>
          <p:cNvGrpSpPr/>
          <p:nvPr/>
        </p:nvGrpSpPr>
        <p:grpSpPr>
          <a:xfrm>
            <a:off x="1102038" y="2229667"/>
            <a:ext cx="5874304" cy="1338944"/>
            <a:chOff x="1102038" y="2372542"/>
            <a:chExt cx="5874304" cy="1338944"/>
          </a:xfrm>
        </p:grpSpPr>
        <p:pic>
          <p:nvPicPr>
            <p:cNvPr id="1028" name="Picture 4" descr="Jorge Milhomem">
              <a:extLst>
                <a:ext uri="{FF2B5EF4-FFF2-40B4-BE49-F238E27FC236}">
                  <a16:creationId xmlns:a16="http://schemas.microsoft.com/office/drawing/2014/main" id="{8A7F5C61-6E3C-4DAE-36F9-1B978AD6FB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7700" y="2372542"/>
              <a:ext cx="1338942" cy="13389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ago Ferreira">
              <a:extLst>
                <a:ext uri="{FF2B5EF4-FFF2-40B4-BE49-F238E27FC236}">
                  <a16:creationId xmlns:a16="http://schemas.microsoft.com/office/drawing/2014/main" id="{CCD2B57A-9BCC-E9DC-49BF-01D9908885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3362" y="2372544"/>
              <a:ext cx="1338942" cy="1338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ogo Gaspar">
              <a:extLst>
                <a:ext uri="{FF2B5EF4-FFF2-40B4-BE49-F238E27FC236}">
                  <a16:creationId xmlns:a16="http://schemas.microsoft.com/office/drawing/2014/main" id="{F65E2256-EF06-DBA0-1ED8-FEA1757BEE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2038" y="2372542"/>
              <a:ext cx="1338942" cy="13389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m do perfil">
              <a:extLst>
                <a:ext uri="{FF2B5EF4-FFF2-40B4-BE49-F238E27FC236}">
                  <a16:creationId xmlns:a16="http://schemas.microsoft.com/office/drawing/2014/main" id="{292BF36D-71E0-FE4D-BF37-CCC44F520BE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854" t="1369" r="7670" b="12418"/>
            <a:stretch/>
          </p:blipFill>
          <p:spPr bwMode="auto">
            <a:xfrm>
              <a:off x="5637401" y="2390862"/>
              <a:ext cx="1338941" cy="1320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2E0143BC-3446-51E4-6181-C37517CCCFA8}"/>
              </a:ext>
            </a:extLst>
          </p:cNvPr>
          <p:cNvGrpSpPr/>
          <p:nvPr/>
        </p:nvGrpSpPr>
        <p:grpSpPr>
          <a:xfrm>
            <a:off x="957490" y="3664965"/>
            <a:ext cx="6106039" cy="831063"/>
            <a:chOff x="1188605" y="3875451"/>
            <a:chExt cx="6045584" cy="641618"/>
          </a:xfrm>
        </p:grpSpPr>
        <p:sp>
          <p:nvSpPr>
            <p:cNvPr id="57" name="Rectangle 56">
              <a:extLst>
                <a:ext uri="{FF2B5EF4-FFF2-40B4-BE49-F238E27FC236}">
                  <a16:creationId xmlns:a16="http://schemas.microsoft.com/office/drawing/2014/main" id="{686C6F45-EC6C-69A6-31DD-1037CCF11D26}"/>
                </a:ext>
              </a:extLst>
            </p:cNvPr>
            <p:cNvSpPr/>
            <p:nvPr/>
          </p:nvSpPr>
          <p:spPr>
            <a:xfrm flipV="1">
              <a:off x="1331722" y="3875451"/>
              <a:ext cx="5902467" cy="641618"/>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sp>
          <p:nvSpPr>
            <p:cNvPr id="60" name="Google Shape;2814;p30">
              <a:extLst>
                <a:ext uri="{FF2B5EF4-FFF2-40B4-BE49-F238E27FC236}">
                  <a16:creationId xmlns:a16="http://schemas.microsoft.com/office/drawing/2014/main" id="{C5158E39-55DE-82FC-7B73-F08A14ABB720}"/>
                </a:ext>
              </a:extLst>
            </p:cNvPr>
            <p:cNvSpPr txBox="1"/>
            <p:nvPr/>
          </p:nvSpPr>
          <p:spPr>
            <a:xfrm>
              <a:off x="1188605" y="3902765"/>
              <a:ext cx="1417479" cy="540580"/>
            </a:xfrm>
            <a:prstGeom prst="rect">
              <a:avLst/>
            </a:prstGeom>
            <a:noFill/>
            <a:ln>
              <a:noFill/>
            </a:ln>
          </p:spPr>
          <p:txBody>
            <a:bodyPr spcFirstLastPara="1" wrap="square" lIns="0" tIns="0" rIns="0" bIns="0" anchor="ctr" anchorCtr="0">
              <a:sp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400" b="1" i="0" u="none" strike="noStrike" kern="0" cap="none" spc="0" normalizeH="0" baseline="0" noProof="0" err="1">
                  <a:ln>
                    <a:noFill/>
                  </a:ln>
                  <a:solidFill>
                    <a:schemeClr val="tx1">
                      <a:lumMod val="85000"/>
                      <a:lumOff val="15000"/>
                    </a:schemeClr>
                  </a:solidFill>
                  <a:effectLst/>
                  <a:uLnTx/>
                  <a:uFillTx/>
                  <a:ea typeface="Arial"/>
                  <a:cs typeface="Arial"/>
                  <a:sym typeface="Arial"/>
                </a:rPr>
                <a:t>Diogo</a:t>
              </a:r>
              <a:r>
                <a:rPr kumimoji="0" lang="en-GB" sz="1400" b="1" i="0" u="none" strike="noStrike" kern="0" cap="none" spc="0" normalizeH="0" baseline="0" noProof="0">
                  <a:ln>
                    <a:noFill/>
                  </a:ln>
                  <a:solidFill>
                    <a:schemeClr val="tx1">
                      <a:lumMod val="85000"/>
                      <a:lumOff val="15000"/>
                    </a:schemeClr>
                  </a:solidFill>
                  <a:effectLst/>
                  <a:uLnTx/>
                  <a:uFillTx/>
                  <a:ea typeface="Arial"/>
                  <a:cs typeface="Arial"/>
                  <a:sym typeface="Arial"/>
                </a:rPr>
                <a:t> Gaspar</a:t>
              </a: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200" u="none" strike="noStrike" kern="0" cap="none" spc="0" normalizeH="0" baseline="0" noProof="0">
                  <a:ln>
                    <a:noFill/>
                  </a:ln>
                  <a:solidFill>
                    <a:schemeClr val="tx1">
                      <a:lumMod val="85000"/>
                      <a:lumOff val="15000"/>
                    </a:schemeClr>
                  </a:solidFill>
                  <a:effectLst/>
                  <a:uLnTx/>
                  <a:uFillTx/>
                  <a:cs typeface="Arial"/>
                  <a:sym typeface="Arial"/>
                </a:rPr>
                <a:t>Financial Analysis</a:t>
              </a: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lang="en-GB" sz="1200" kern="0">
                  <a:solidFill>
                    <a:schemeClr val="tx1">
                      <a:lumMod val="85000"/>
                      <a:lumOff val="15000"/>
                    </a:schemeClr>
                  </a:solidFill>
                  <a:cs typeface="Arial"/>
                  <a:sym typeface="Arial"/>
                </a:rPr>
                <a:t>IT Software</a:t>
              </a:r>
              <a:endParaRPr kumimoji="0" lang="en-GB" sz="1200" u="none" strike="noStrike" kern="0" cap="none" spc="0" normalizeH="0" baseline="0" noProof="0">
                <a:ln>
                  <a:noFill/>
                </a:ln>
                <a:solidFill>
                  <a:schemeClr val="tx1">
                    <a:lumMod val="85000"/>
                    <a:lumOff val="15000"/>
                  </a:schemeClr>
                </a:solidFill>
                <a:effectLst/>
                <a:uLnTx/>
                <a:uFillTx/>
              </a:endParaRPr>
            </a:p>
          </p:txBody>
        </p:sp>
        <p:sp>
          <p:nvSpPr>
            <p:cNvPr id="62" name="Google Shape;2814;p30">
              <a:extLst>
                <a:ext uri="{FF2B5EF4-FFF2-40B4-BE49-F238E27FC236}">
                  <a16:creationId xmlns:a16="http://schemas.microsoft.com/office/drawing/2014/main" id="{EDF8BE13-DE40-9BE5-69F7-ADB1D1B9837F}"/>
                </a:ext>
              </a:extLst>
            </p:cNvPr>
            <p:cNvSpPr txBox="1"/>
            <p:nvPr/>
          </p:nvSpPr>
          <p:spPr>
            <a:xfrm>
              <a:off x="2694266" y="3902765"/>
              <a:ext cx="1417479" cy="540580"/>
            </a:xfrm>
            <a:prstGeom prst="rect">
              <a:avLst/>
            </a:prstGeom>
            <a:noFill/>
            <a:ln>
              <a:noFill/>
            </a:ln>
          </p:spPr>
          <p:txBody>
            <a:bodyPr spcFirstLastPara="1" wrap="square" lIns="0" tIns="0" rIns="0" bIns="0" anchor="ctr" anchorCtr="0">
              <a:sp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400" b="1" i="0" u="none" strike="noStrike" kern="0" cap="none" spc="0" normalizeH="0" baseline="0" noProof="0">
                  <a:ln>
                    <a:noFill/>
                  </a:ln>
                  <a:solidFill>
                    <a:schemeClr val="tx1">
                      <a:lumMod val="85000"/>
                      <a:lumOff val="15000"/>
                    </a:schemeClr>
                  </a:solidFill>
                  <a:effectLst/>
                  <a:uLnTx/>
                  <a:uFillTx/>
                  <a:ea typeface="Arial"/>
                  <a:cs typeface="Arial"/>
                  <a:sym typeface="Arial"/>
                </a:rPr>
                <a:t>Jorge </a:t>
              </a:r>
              <a:r>
                <a:rPr kumimoji="0" lang="en-GB" sz="1400" b="1" i="0" u="none" strike="noStrike" kern="0" cap="none" spc="0" normalizeH="0" baseline="0" noProof="0" err="1">
                  <a:ln>
                    <a:noFill/>
                  </a:ln>
                  <a:solidFill>
                    <a:schemeClr val="tx1">
                      <a:lumMod val="85000"/>
                      <a:lumOff val="15000"/>
                    </a:schemeClr>
                  </a:solidFill>
                  <a:effectLst/>
                  <a:uLnTx/>
                  <a:uFillTx/>
                  <a:ea typeface="Arial"/>
                  <a:cs typeface="Arial"/>
                  <a:sym typeface="Arial"/>
                </a:rPr>
                <a:t>Milhomem</a:t>
              </a:r>
              <a:endParaRPr kumimoji="0" lang="en-GB" sz="1400" b="1" i="0" u="none" strike="noStrike" kern="0" cap="none" spc="0" normalizeH="0" baseline="0" noProof="0">
                <a:ln>
                  <a:noFill/>
                </a:ln>
                <a:solidFill>
                  <a:schemeClr val="tx1">
                    <a:lumMod val="85000"/>
                    <a:lumOff val="15000"/>
                  </a:schemeClr>
                </a:solidFill>
                <a:effectLst/>
                <a:uLnTx/>
                <a:uFillTx/>
                <a:ea typeface="Arial"/>
                <a:cs typeface="Arial"/>
                <a:sym typeface="Arial"/>
              </a:endParaRP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200" u="none" strike="noStrike" kern="0" cap="none" spc="0" normalizeH="0" baseline="0" noProof="0">
                  <a:ln>
                    <a:noFill/>
                  </a:ln>
                  <a:solidFill>
                    <a:schemeClr val="tx1">
                      <a:lumMod val="85000"/>
                      <a:lumOff val="15000"/>
                    </a:schemeClr>
                  </a:solidFill>
                  <a:effectLst/>
                  <a:uLnTx/>
                  <a:uFillTx/>
                  <a:cs typeface="Arial"/>
                  <a:sym typeface="Arial"/>
                </a:rPr>
                <a:t>Tech &amp; Innovation</a:t>
              </a:r>
              <a:endParaRPr lang="en-GB" sz="1200" kern="0">
                <a:solidFill>
                  <a:schemeClr val="tx1">
                    <a:lumMod val="85000"/>
                    <a:lumOff val="15000"/>
                  </a:schemeClr>
                </a:solidFill>
                <a:cs typeface="Arial"/>
                <a:sym typeface="Arial"/>
              </a:endParaRP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lang="en-GB" sz="1200" kern="0">
                  <a:solidFill>
                    <a:schemeClr val="tx1">
                      <a:lumMod val="85000"/>
                      <a:lumOff val="15000"/>
                    </a:schemeClr>
                  </a:solidFill>
                  <a:cs typeface="Arial"/>
                  <a:sym typeface="Arial"/>
                </a:rPr>
                <a:t>Financial Services</a:t>
              </a:r>
              <a:endParaRPr kumimoji="0" lang="en-GB" sz="1200" u="none" strike="noStrike" kern="0" cap="none" spc="0" normalizeH="0" baseline="0" noProof="0">
                <a:ln>
                  <a:noFill/>
                </a:ln>
                <a:solidFill>
                  <a:schemeClr val="tx1">
                    <a:lumMod val="85000"/>
                    <a:lumOff val="15000"/>
                  </a:schemeClr>
                </a:solidFill>
                <a:effectLst/>
                <a:uLnTx/>
                <a:uFillTx/>
                <a:cs typeface="Arial"/>
                <a:sym typeface="Arial"/>
              </a:endParaRPr>
            </a:p>
          </p:txBody>
        </p:sp>
        <p:sp>
          <p:nvSpPr>
            <p:cNvPr id="63" name="Google Shape;2814;p30">
              <a:extLst>
                <a:ext uri="{FF2B5EF4-FFF2-40B4-BE49-F238E27FC236}">
                  <a16:creationId xmlns:a16="http://schemas.microsoft.com/office/drawing/2014/main" id="{706347AE-5BB7-4A6F-B7A6-FEE85A6B4818}"/>
                </a:ext>
              </a:extLst>
            </p:cNvPr>
            <p:cNvSpPr txBox="1"/>
            <p:nvPr/>
          </p:nvSpPr>
          <p:spPr>
            <a:xfrm>
              <a:off x="4199927" y="3902765"/>
              <a:ext cx="1417479" cy="540580"/>
            </a:xfrm>
            <a:prstGeom prst="rect">
              <a:avLst/>
            </a:prstGeom>
            <a:noFill/>
            <a:ln>
              <a:noFill/>
            </a:ln>
          </p:spPr>
          <p:txBody>
            <a:bodyPr spcFirstLastPara="1" wrap="square" lIns="0" tIns="0" rIns="0" bIns="0" anchor="ctr" anchorCtr="0">
              <a:sp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lang="en-GB" sz="1400" b="1" kern="0">
                  <a:solidFill>
                    <a:schemeClr val="tx1">
                      <a:lumMod val="85000"/>
                      <a:lumOff val="15000"/>
                    </a:schemeClr>
                  </a:solidFill>
                  <a:ea typeface="Arial"/>
                  <a:cs typeface="Arial"/>
                  <a:sym typeface="Arial"/>
                </a:rPr>
                <a:t>Tiago Ferreira</a:t>
              </a:r>
              <a:endParaRPr kumimoji="0" lang="en-GB" sz="1400" b="1" i="0" u="none" strike="noStrike" kern="0" cap="none" spc="0" normalizeH="0" baseline="0" noProof="0">
                <a:ln>
                  <a:noFill/>
                </a:ln>
                <a:solidFill>
                  <a:schemeClr val="tx1">
                    <a:lumMod val="85000"/>
                    <a:lumOff val="15000"/>
                  </a:schemeClr>
                </a:solidFill>
                <a:effectLst/>
                <a:uLnTx/>
                <a:uFillTx/>
                <a:ea typeface="Arial"/>
                <a:cs typeface="Arial"/>
                <a:sym typeface="Arial"/>
              </a:endParaRP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200" u="none" strike="noStrike" kern="0" cap="none" spc="0" normalizeH="0" baseline="0" noProof="0">
                  <a:ln>
                    <a:noFill/>
                  </a:ln>
                  <a:solidFill>
                    <a:schemeClr val="tx1">
                      <a:lumMod val="85000"/>
                      <a:lumOff val="15000"/>
                    </a:schemeClr>
                  </a:solidFill>
                  <a:effectLst/>
                  <a:uLnTx/>
                  <a:uFillTx/>
                  <a:cs typeface="Arial"/>
                  <a:sym typeface="Arial"/>
                </a:rPr>
                <a:t>Business Analysis</a:t>
              </a:r>
              <a:endParaRPr lang="en-GB" sz="1200" kern="0">
                <a:solidFill>
                  <a:schemeClr val="tx1">
                    <a:lumMod val="85000"/>
                    <a:lumOff val="15000"/>
                  </a:schemeClr>
                </a:solidFill>
                <a:cs typeface="Arial"/>
                <a:sym typeface="Arial"/>
              </a:endParaRP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lang="en-GB" sz="1200" kern="0">
                  <a:solidFill>
                    <a:schemeClr val="tx1">
                      <a:lumMod val="85000"/>
                      <a:lumOff val="15000"/>
                    </a:schemeClr>
                  </a:solidFill>
                  <a:cs typeface="Arial"/>
                  <a:sym typeface="Arial"/>
                </a:rPr>
                <a:t>Consumer electronics</a:t>
              </a:r>
              <a:endParaRPr kumimoji="0" lang="en-GB" sz="1200" u="none" strike="noStrike" kern="0" cap="none" spc="0" normalizeH="0" baseline="0" noProof="0">
                <a:ln>
                  <a:noFill/>
                </a:ln>
                <a:solidFill>
                  <a:schemeClr val="tx1">
                    <a:lumMod val="85000"/>
                    <a:lumOff val="15000"/>
                  </a:schemeClr>
                </a:solidFill>
                <a:effectLst/>
                <a:uLnTx/>
                <a:uFillTx/>
                <a:cs typeface="Arial"/>
                <a:sym typeface="Arial"/>
              </a:endParaRPr>
            </a:p>
          </p:txBody>
        </p:sp>
        <p:sp>
          <p:nvSpPr>
            <p:cNvPr id="1024" name="Google Shape;2814;p30">
              <a:extLst>
                <a:ext uri="{FF2B5EF4-FFF2-40B4-BE49-F238E27FC236}">
                  <a16:creationId xmlns:a16="http://schemas.microsoft.com/office/drawing/2014/main" id="{80ABB7DE-6F3F-FF82-B74A-8BA2FCE28C06}"/>
                </a:ext>
              </a:extLst>
            </p:cNvPr>
            <p:cNvSpPr txBox="1"/>
            <p:nvPr/>
          </p:nvSpPr>
          <p:spPr>
            <a:xfrm>
              <a:off x="5684112" y="3902766"/>
              <a:ext cx="1460431" cy="540580"/>
            </a:xfrm>
            <a:prstGeom prst="rect">
              <a:avLst/>
            </a:prstGeom>
            <a:noFill/>
            <a:ln>
              <a:noFill/>
            </a:ln>
          </p:spPr>
          <p:txBody>
            <a:bodyPr spcFirstLastPara="1" wrap="square" lIns="0" tIns="0" rIns="0" bIns="0" anchor="ctr" anchorCtr="0">
              <a:sp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lang="en-GB" sz="1400" b="1" kern="0">
                  <a:solidFill>
                    <a:schemeClr val="tx1">
                      <a:lumMod val="85000"/>
                      <a:lumOff val="15000"/>
                    </a:schemeClr>
                  </a:solidFill>
                  <a:ea typeface="Arial"/>
                  <a:cs typeface="Arial"/>
                  <a:sym typeface="Arial"/>
                </a:rPr>
                <a:t>Sara Sustelo Santos</a:t>
              </a:r>
              <a:endParaRPr kumimoji="0" lang="en-GB" sz="1400" b="1" i="0" u="none" strike="noStrike" kern="0" cap="none" spc="0" normalizeH="0" baseline="0" noProof="0">
                <a:ln>
                  <a:noFill/>
                </a:ln>
                <a:solidFill>
                  <a:schemeClr val="tx1">
                    <a:lumMod val="85000"/>
                    <a:lumOff val="15000"/>
                  </a:schemeClr>
                </a:solidFill>
                <a:effectLst/>
                <a:uLnTx/>
                <a:uFillTx/>
                <a:ea typeface="Arial"/>
                <a:cs typeface="Arial"/>
                <a:sym typeface="Arial"/>
              </a:endParaRP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200" u="none" strike="noStrike" kern="0" cap="none" spc="0" normalizeH="0" baseline="0" noProof="0">
                  <a:ln>
                    <a:noFill/>
                  </a:ln>
                  <a:solidFill>
                    <a:schemeClr val="tx1">
                      <a:lumMod val="85000"/>
                      <a:lumOff val="15000"/>
                    </a:schemeClr>
                  </a:solidFill>
                  <a:effectLst/>
                  <a:uLnTx/>
                  <a:uFillTx/>
                  <a:cs typeface="Arial"/>
                  <a:sym typeface="Arial"/>
                </a:rPr>
                <a:t>Strategy Advisory</a:t>
              </a:r>
              <a:endParaRPr lang="en-GB" sz="1200" kern="0">
                <a:solidFill>
                  <a:schemeClr val="tx1">
                    <a:lumMod val="85000"/>
                    <a:lumOff val="15000"/>
                  </a:schemeClr>
                </a:solidFill>
                <a:cs typeface="Arial"/>
                <a:sym typeface="Arial"/>
              </a:endParaRPr>
            </a:p>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r>
                <a:rPr lang="en-GB" sz="1200" kern="0">
                  <a:solidFill>
                    <a:schemeClr val="tx1">
                      <a:lumMod val="85000"/>
                      <a:lumOff val="15000"/>
                    </a:schemeClr>
                  </a:solidFill>
                  <a:cs typeface="Arial"/>
                  <a:sym typeface="Arial"/>
                </a:rPr>
                <a:t>Consulting</a:t>
              </a:r>
              <a:endParaRPr kumimoji="0" lang="en-GB" sz="1200" u="none" strike="noStrike" kern="0" cap="none" spc="0" normalizeH="0" baseline="0" noProof="0">
                <a:ln>
                  <a:noFill/>
                </a:ln>
                <a:solidFill>
                  <a:schemeClr val="tx1">
                    <a:lumMod val="85000"/>
                    <a:lumOff val="15000"/>
                  </a:schemeClr>
                </a:solidFill>
                <a:effectLst/>
                <a:uLnTx/>
                <a:uFillTx/>
                <a:cs typeface="Arial"/>
                <a:sym typeface="Arial"/>
              </a:endParaRPr>
            </a:p>
          </p:txBody>
        </p:sp>
      </p:grpSp>
      <p:grpSp>
        <p:nvGrpSpPr>
          <p:cNvPr id="1067" name="Group 1066">
            <a:extLst>
              <a:ext uri="{FF2B5EF4-FFF2-40B4-BE49-F238E27FC236}">
                <a16:creationId xmlns:a16="http://schemas.microsoft.com/office/drawing/2014/main" id="{12E7F7EC-B4BF-4B6F-95BE-07B939CC8A10}"/>
              </a:ext>
            </a:extLst>
          </p:cNvPr>
          <p:cNvGrpSpPr/>
          <p:nvPr/>
        </p:nvGrpSpPr>
        <p:grpSpPr>
          <a:xfrm>
            <a:off x="990763" y="4627974"/>
            <a:ext cx="6078504" cy="1428613"/>
            <a:chOff x="990763" y="4678570"/>
            <a:chExt cx="6078504" cy="1428613"/>
          </a:xfrm>
        </p:grpSpPr>
        <p:sp>
          <p:nvSpPr>
            <p:cNvPr id="1029" name="Rectangle 1028">
              <a:extLst>
                <a:ext uri="{FF2B5EF4-FFF2-40B4-BE49-F238E27FC236}">
                  <a16:creationId xmlns:a16="http://schemas.microsoft.com/office/drawing/2014/main" id="{1B429BA1-0E6E-6D09-63D5-37260D9A0C24}"/>
                </a:ext>
              </a:extLst>
            </p:cNvPr>
            <p:cNvSpPr/>
            <p:nvPr/>
          </p:nvSpPr>
          <p:spPr>
            <a:xfrm flipV="1">
              <a:off x="990763" y="4678570"/>
              <a:ext cx="6078504" cy="1428613"/>
            </a:xfrm>
            <a:prstGeom prst="rect">
              <a:avLst/>
            </a:prstGeom>
            <a:solidFill>
              <a:schemeClr val="bg1">
                <a:lumMod val="95000"/>
              </a:schemeClr>
            </a:solidFill>
            <a:ln w="25400" cap="flat" cmpd="sng" algn="ctr">
              <a:noFill/>
              <a:prstDash val="solid"/>
            </a:ln>
            <a:effectLst/>
          </p:spPr>
          <p:txBody>
            <a:bodyPr rtlCol="0" anchor="ctr"/>
            <a:lstStyle/>
            <a:p>
              <a:pPr marL="171450" marR="0" lvl="0" indent="-171450" defTabSz="914400" eaLnBrk="1" fontAlgn="auto" latinLnBrk="0" hangingPunct="1">
                <a:lnSpc>
                  <a:spcPct val="100000"/>
                </a:lnSpc>
                <a:spcBef>
                  <a:spcPts val="300"/>
                </a:spcBef>
                <a:spcAft>
                  <a:spcPts val="0"/>
                </a:spcAft>
                <a:buClr>
                  <a:schemeClr val="bg1">
                    <a:lumMod val="50000"/>
                  </a:schemeClr>
                </a:buClr>
                <a:buSzTx/>
                <a:buFont typeface="Arial" panose="020B0604020202020204" pitchFamily="34" charset="0"/>
                <a:buChar char="•"/>
                <a:tabLst/>
                <a:defRPr/>
              </a:pPr>
              <a:endParaRPr kumimoji="0" lang="en-GB" sz="1200" i="0"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endParaRPr>
            </a:p>
          </p:txBody>
        </p:sp>
        <p:sp>
          <p:nvSpPr>
            <p:cNvPr id="1031" name="Google Shape;2814;p30">
              <a:extLst>
                <a:ext uri="{FF2B5EF4-FFF2-40B4-BE49-F238E27FC236}">
                  <a16:creationId xmlns:a16="http://schemas.microsoft.com/office/drawing/2014/main" id="{66870BFB-9014-C6DC-6B01-EB4481AF144C}"/>
                </a:ext>
              </a:extLst>
            </p:cNvPr>
            <p:cNvSpPr txBox="1"/>
            <p:nvPr/>
          </p:nvSpPr>
          <p:spPr>
            <a:xfrm>
              <a:off x="1052714" y="4800574"/>
              <a:ext cx="1440000" cy="1046440"/>
            </a:xfrm>
            <a:prstGeom prst="rect">
              <a:avLst/>
            </a:prstGeom>
            <a:noFill/>
            <a:ln>
              <a:noFill/>
            </a:ln>
          </p:spPr>
          <p:txBody>
            <a:bodyPr spcFirstLastPara="1" wrap="square" lIns="0" tIns="0" rIns="0" bIns="0" anchor="t" anchorCtr="0">
              <a:spAutoFit/>
            </a:bodyPr>
            <a:lstStyle/>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ea typeface="Arial"/>
                  <a:cs typeface="Arial" panose="020B0604020202020204" pitchFamily="34" charset="0"/>
                  <a:sym typeface="Arial"/>
                </a:rPr>
                <a:t>Management degree and MBA</a:t>
              </a:r>
            </a:p>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lang="en-GB" sz="1050" kern="0">
                  <a:solidFill>
                    <a:schemeClr val="tx1">
                      <a:lumMod val="85000"/>
                      <a:lumOff val="15000"/>
                    </a:schemeClr>
                  </a:solidFill>
                  <a:latin typeface="Arial" panose="020B0604020202020204" pitchFamily="34" charset="0"/>
                  <a:ea typeface="Arial"/>
                  <a:cs typeface="Arial" panose="020B0604020202020204" pitchFamily="34" charset="0"/>
                  <a:sym typeface="Arial"/>
                </a:rPr>
                <a:t>Financial control and analysis, Investment, Auditing and Consulting</a:t>
              </a:r>
              <a:endPar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endParaRPr>
            </a:p>
          </p:txBody>
        </p:sp>
        <p:sp>
          <p:nvSpPr>
            <p:cNvPr id="1033" name="Google Shape;2814;p30">
              <a:extLst>
                <a:ext uri="{FF2B5EF4-FFF2-40B4-BE49-F238E27FC236}">
                  <a16:creationId xmlns:a16="http://schemas.microsoft.com/office/drawing/2014/main" id="{647A4EE0-7CD9-68AE-3B6A-52B0367A567A}"/>
                </a:ext>
              </a:extLst>
            </p:cNvPr>
            <p:cNvSpPr txBox="1"/>
            <p:nvPr/>
          </p:nvSpPr>
          <p:spPr>
            <a:xfrm>
              <a:off x="2591905" y="4781338"/>
              <a:ext cx="1440000" cy="1046440"/>
            </a:xfrm>
            <a:prstGeom prst="rect">
              <a:avLst/>
            </a:prstGeom>
            <a:noFill/>
            <a:ln>
              <a:noFill/>
            </a:ln>
          </p:spPr>
          <p:txBody>
            <a:bodyPr spcFirstLastPara="1" wrap="square" lIns="0" tIns="0" rIns="0" bIns="0" anchor="t" anchorCtr="0">
              <a:spAutoFit/>
            </a:bodyPr>
            <a:lstStyle/>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ea typeface="Arial"/>
                  <a:cs typeface="Arial" panose="020B0604020202020204" pitchFamily="34" charset="0"/>
                  <a:sym typeface="Arial"/>
                </a:rPr>
                <a:t>Mechanical Engineering</a:t>
              </a:r>
            </a:p>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lang="en-GB" sz="1050" kern="0">
                  <a:solidFill>
                    <a:schemeClr val="tx1">
                      <a:lumMod val="85000"/>
                      <a:lumOff val="15000"/>
                    </a:schemeClr>
                  </a:solidFill>
                  <a:latin typeface="Arial" panose="020B0604020202020204" pitchFamily="34" charset="0"/>
                  <a:cs typeface="Arial" panose="020B0604020202020204" pitchFamily="34" charset="0"/>
                  <a:sym typeface="Arial"/>
                </a:rPr>
                <a:t>Mathematics, Engineering, Physics, IT Product Management</a:t>
              </a:r>
              <a:endPar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endParaRPr>
            </a:p>
          </p:txBody>
        </p:sp>
        <p:sp>
          <p:nvSpPr>
            <p:cNvPr id="1034" name="Google Shape;2814;p30">
              <a:extLst>
                <a:ext uri="{FF2B5EF4-FFF2-40B4-BE49-F238E27FC236}">
                  <a16:creationId xmlns:a16="http://schemas.microsoft.com/office/drawing/2014/main" id="{B4DF57BE-3728-B216-3B5E-6D640BEB1759}"/>
                </a:ext>
              </a:extLst>
            </p:cNvPr>
            <p:cNvSpPr txBox="1"/>
            <p:nvPr/>
          </p:nvSpPr>
          <p:spPr>
            <a:xfrm>
              <a:off x="4038816" y="4781338"/>
              <a:ext cx="1440000" cy="1046440"/>
            </a:xfrm>
            <a:prstGeom prst="rect">
              <a:avLst/>
            </a:prstGeom>
            <a:noFill/>
            <a:ln>
              <a:noFill/>
            </a:ln>
          </p:spPr>
          <p:txBody>
            <a:bodyPr spcFirstLastPara="1" wrap="square" lIns="0" tIns="0" rIns="0" bIns="0" anchor="t" anchorCtr="0">
              <a:spAutoFit/>
            </a:bodyPr>
            <a:lstStyle/>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lang="en-GB" sz="1050" kern="0">
                  <a:solidFill>
                    <a:schemeClr val="tx1">
                      <a:lumMod val="85000"/>
                      <a:lumOff val="15000"/>
                    </a:schemeClr>
                  </a:solidFill>
                  <a:latin typeface="Arial" panose="020B0604020202020204" pitchFamily="34" charset="0"/>
                  <a:ea typeface="Arial"/>
                  <a:cs typeface="Arial" panose="020B0604020202020204" pitchFamily="34" charset="0"/>
                  <a:sym typeface="Arial"/>
                </a:rPr>
                <a:t>Economics degree</a:t>
              </a:r>
              <a:endParaRPr lang="en-GB" sz="1050" kern="0">
                <a:solidFill>
                  <a:schemeClr val="tx1">
                    <a:lumMod val="85000"/>
                    <a:lumOff val="15000"/>
                  </a:schemeClr>
                </a:solidFill>
                <a:latin typeface="Arial" panose="020B0604020202020204" pitchFamily="34" charset="0"/>
                <a:cs typeface="Arial" panose="020B0604020202020204" pitchFamily="34" charset="0"/>
                <a:sym typeface="Arial"/>
              </a:endParaRPr>
            </a:p>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lang="en-GB" sz="1050" kern="0">
                  <a:solidFill>
                    <a:schemeClr val="tx1">
                      <a:lumMod val="85000"/>
                      <a:lumOff val="15000"/>
                    </a:schemeClr>
                  </a:solidFill>
                  <a:latin typeface="Arial" panose="020B0604020202020204" pitchFamily="34" charset="0"/>
                  <a:cs typeface="Arial" panose="020B0604020202020204" pitchFamily="34" charset="0"/>
                  <a:sym typeface="Arial"/>
                </a:rPr>
                <a:t>Consumer electronics, IT, Mobile Communications </a:t>
              </a:r>
              <a:br>
                <a:rPr lang="en-GB" sz="1050" kern="0">
                  <a:solidFill>
                    <a:schemeClr val="tx1">
                      <a:lumMod val="85000"/>
                      <a:lumOff val="15000"/>
                    </a:schemeClr>
                  </a:solidFill>
                  <a:latin typeface="Arial" panose="020B0604020202020204" pitchFamily="34" charset="0"/>
                  <a:cs typeface="Arial" panose="020B0604020202020204" pitchFamily="34" charset="0"/>
                  <a:sym typeface="Arial"/>
                </a:rPr>
              </a:br>
              <a:r>
                <a:rPr lang="en-GB" sz="1050" kern="0">
                  <a:solidFill>
                    <a:schemeClr val="tx1">
                      <a:lumMod val="85000"/>
                      <a:lumOff val="15000"/>
                    </a:schemeClr>
                  </a:solidFill>
                  <a:latin typeface="Arial" panose="020B0604020202020204" pitchFamily="34" charset="0"/>
                  <a:cs typeface="Arial" panose="020B0604020202020204" pitchFamily="34" charset="0"/>
                  <a:sym typeface="Arial"/>
                </a:rPr>
                <a:t>and device solutions</a:t>
              </a:r>
              <a:endPar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endParaRPr>
            </a:p>
          </p:txBody>
        </p:sp>
        <p:sp>
          <p:nvSpPr>
            <p:cNvPr id="1035" name="Google Shape;2814;p30">
              <a:extLst>
                <a:ext uri="{FF2B5EF4-FFF2-40B4-BE49-F238E27FC236}">
                  <a16:creationId xmlns:a16="http://schemas.microsoft.com/office/drawing/2014/main" id="{3DF883CC-7D74-D293-76CB-EEF9FF1BD913}"/>
                </a:ext>
              </a:extLst>
            </p:cNvPr>
            <p:cNvSpPr txBox="1"/>
            <p:nvPr/>
          </p:nvSpPr>
          <p:spPr>
            <a:xfrm>
              <a:off x="5485726" y="4781338"/>
              <a:ext cx="1440000" cy="1046440"/>
            </a:xfrm>
            <a:prstGeom prst="rect">
              <a:avLst/>
            </a:prstGeom>
            <a:noFill/>
            <a:ln>
              <a:noFill/>
            </a:ln>
          </p:spPr>
          <p:txBody>
            <a:bodyPr spcFirstLastPara="1" wrap="square" lIns="0" tIns="0" rIns="0" bIns="0" anchor="t" anchorCtr="0">
              <a:spAutoFit/>
            </a:bodyPr>
            <a:lstStyle/>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rPr>
                <a:t>Master in Finance &amp; Economics degree</a:t>
              </a:r>
            </a:p>
            <a:p>
              <a:pPr marL="171450" marR="0" lvl="0" indent="-171450" defTabSz="898827" eaLnBrk="1" fontAlgn="auto" latinLnBrk="0" hangingPunct="1">
                <a:lnSpc>
                  <a:spcPct val="100000"/>
                </a:lnSpc>
                <a:spcBef>
                  <a:spcPts val="300"/>
                </a:spcBef>
                <a:spcAft>
                  <a:spcPts val="0"/>
                </a:spcAft>
                <a:buClr>
                  <a:srgbClr val="BED62F"/>
                </a:buClr>
                <a:buSzPts val="1200"/>
                <a:buFont typeface="Arial" panose="020B0604020202020204" pitchFamily="34" charset="0"/>
                <a:buChar char="•"/>
                <a:tabLst/>
                <a:defRPr/>
              </a:pPr>
              <a:r>
                <a:rPr lang="en-GB" sz="1050" kern="0">
                  <a:solidFill>
                    <a:schemeClr val="tx1">
                      <a:lumMod val="85000"/>
                      <a:lumOff val="15000"/>
                    </a:schemeClr>
                  </a:solidFill>
                  <a:latin typeface="Arial" panose="020B0604020202020204" pitchFamily="34" charset="0"/>
                  <a:cs typeface="Arial" panose="020B0604020202020204" pitchFamily="34" charset="0"/>
                  <a:sym typeface="Arial"/>
                </a:rPr>
                <a:t>Strategy, Corporate Finance, Venture Capital (FinTech), BI, IoT, Management</a:t>
              </a:r>
              <a:endParaRPr kumimoji="0" lang="en-GB" sz="1050" i="0"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endParaRPr>
            </a:p>
          </p:txBody>
        </p:sp>
      </p:grpSp>
      <p:sp>
        <p:nvSpPr>
          <p:cNvPr id="2" name="Title 1">
            <a:extLst>
              <a:ext uri="{FF2B5EF4-FFF2-40B4-BE49-F238E27FC236}">
                <a16:creationId xmlns:a16="http://schemas.microsoft.com/office/drawing/2014/main" id="{F93E3BB0-0FE1-EACF-F1C3-71BE9AACF61A}"/>
              </a:ext>
            </a:extLst>
          </p:cNvPr>
          <p:cNvSpPr>
            <a:spLocks noGrp="1"/>
          </p:cNvSpPr>
          <p:nvPr>
            <p:ph type="title"/>
          </p:nvPr>
        </p:nvSpPr>
        <p:spPr>
          <a:xfrm>
            <a:off x="687897" y="565486"/>
            <a:ext cx="10855353" cy="872888"/>
          </a:xfrm>
        </p:spPr>
        <p:txBody>
          <a:bodyPr vert="horz">
            <a:noAutofit/>
          </a:bodyPr>
          <a:lstStyle/>
          <a:p>
            <a:r>
              <a:rPr lang="en-GB" sz="2400">
                <a:latin typeface="Helvetica" panose="020B0604020202020204" pitchFamily="34" charset="0"/>
                <a:cs typeface="Helvetica" panose="020B0604020202020204" pitchFamily="34" charset="0"/>
              </a:rPr>
              <a:t>Our project team presents a diverse skill set and gathers technical </a:t>
            </a:r>
            <a:br>
              <a:rPr lang="en-GB" sz="2400">
                <a:latin typeface="Helvetica" panose="020B0604020202020204" pitchFamily="34" charset="0"/>
                <a:cs typeface="Helvetica" panose="020B0604020202020204" pitchFamily="34" charset="0"/>
              </a:rPr>
            </a:br>
            <a:r>
              <a:rPr lang="en-GB" sz="2400">
                <a:latin typeface="Helvetica" panose="020B0604020202020204" pitchFamily="34" charset="0"/>
                <a:cs typeface="Helvetica" panose="020B0604020202020204" pitchFamily="34" charset="0"/>
              </a:rPr>
              <a:t>and business capabilities as well as track record in data science projects</a:t>
            </a:r>
          </a:p>
        </p:txBody>
      </p:sp>
      <p:sp>
        <p:nvSpPr>
          <p:cNvPr id="21" name="Content Placeholder 2">
            <a:extLst>
              <a:ext uri="{FF2B5EF4-FFF2-40B4-BE49-F238E27FC236}">
                <a16:creationId xmlns:a16="http://schemas.microsoft.com/office/drawing/2014/main" id="{30385196-3D31-0B0D-B259-D802E8D14614}"/>
              </a:ext>
            </a:extLst>
          </p:cNvPr>
          <p:cNvSpPr txBox="1">
            <a:spLocks/>
          </p:cNvSpPr>
          <p:nvPr/>
        </p:nvSpPr>
        <p:spPr>
          <a:xfrm>
            <a:off x="7538488" y="1557338"/>
            <a:ext cx="4060313" cy="4679950"/>
          </a:xfrm>
          <a:prstGeom prst="chevron">
            <a:avLst>
              <a:gd name="adj" fmla="val 9004"/>
            </a:avLst>
          </a:prstGeom>
          <a:ln>
            <a:solidFill>
              <a:schemeClr val="bg1">
                <a:lumMod val="8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a:latin typeface="Arial" panose="020B0604020202020204" pitchFamily="34" charset="0"/>
                <a:cs typeface="Arial" panose="020B0604020202020204" pitchFamily="34" charset="0"/>
              </a:rPr>
              <a:t>… which translate into  competitive advantages</a:t>
            </a:r>
          </a:p>
        </p:txBody>
      </p:sp>
      <p:grpSp>
        <p:nvGrpSpPr>
          <p:cNvPr id="1082" name="Group 1081">
            <a:extLst>
              <a:ext uri="{FF2B5EF4-FFF2-40B4-BE49-F238E27FC236}">
                <a16:creationId xmlns:a16="http://schemas.microsoft.com/office/drawing/2014/main" id="{7891ABE7-EEA6-631B-62BC-BCA6C7C491A8}"/>
              </a:ext>
            </a:extLst>
          </p:cNvPr>
          <p:cNvGrpSpPr/>
          <p:nvPr/>
        </p:nvGrpSpPr>
        <p:grpSpPr>
          <a:xfrm>
            <a:off x="8058613" y="2294631"/>
            <a:ext cx="2888033" cy="3790999"/>
            <a:chOff x="8107459" y="2424803"/>
            <a:chExt cx="2675595" cy="3774659"/>
          </a:xfrm>
        </p:grpSpPr>
        <p:sp>
          <p:nvSpPr>
            <p:cNvPr id="1070" name="Google Shape;2814;p30">
              <a:extLst>
                <a:ext uri="{FF2B5EF4-FFF2-40B4-BE49-F238E27FC236}">
                  <a16:creationId xmlns:a16="http://schemas.microsoft.com/office/drawing/2014/main" id="{EF05C703-285F-DE3B-1D31-DCA2E87D3AE2}"/>
                </a:ext>
              </a:extLst>
            </p:cNvPr>
            <p:cNvSpPr txBox="1"/>
            <p:nvPr/>
          </p:nvSpPr>
          <p:spPr>
            <a:xfrm>
              <a:off x="8287312" y="2424803"/>
              <a:ext cx="2495742" cy="1090011"/>
            </a:xfrm>
            <a:prstGeom prst="rect">
              <a:avLst/>
            </a:prstGeom>
            <a:solidFill>
              <a:schemeClr val="bg1">
                <a:lumMod val="95000"/>
              </a:schemeClr>
            </a:solidFill>
            <a:ln>
              <a:noFill/>
            </a:ln>
          </p:spPr>
          <p:txBody>
            <a:bodyPr spcFirstLastPara="1" wrap="square" lIns="72000" tIns="0" rIns="0" bIns="0" anchor="ctr" anchorCtr="0">
              <a:noAutofit/>
            </a:bodyPr>
            <a:lstStyle/>
            <a:p>
              <a:pPr marL="0" marR="0" lvl="0" indent="0" defTabSz="898827" eaLnBrk="1" fontAlgn="auto" latinLnBrk="0" hangingPunct="1">
                <a:lnSpc>
                  <a:spcPct val="100000"/>
                </a:lnSpc>
                <a:spcBef>
                  <a:spcPts val="300"/>
                </a:spcBef>
                <a:spcAft>
                  <a:spcPts val="0"/>
                </a:spcAft>
                <a:buClr>
                  <a:srgbClr val="A32020"/>
                </a:buClr>
                <a:buSzPts val="1200"/>
                <a:buFont typeface="Arial"/>
                <a:buNone/>
                <a:tabLst/>
                <a:defRPr/>
              </a:pPr>
              <a: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t>Multisectoral Expertise &amp; Fresh Innovation</a:t>
              </a:r>
            </a:p>
            <a:p>
              <a:pPr defTabSz="898827">
                <a:spcBef>
                  <a:spcPts val="300"/>
                </a:spcBef>
                <a:buClr>
                  <a:srgbClr val="A32020"/>
                </a:buClr>
                <a:buSzPts val="1200"/>
                <a:defRPr/>
              </a:pPr>
              <a:r>
                <a:rPr kumimoji="0" lang="en-GB" sz="1200" i="1"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rPr>
                <a:t>An outside perspective from diverse industries for inside breakthrough</a:t>
              </a:r>
              <a:r>
                <a:rPr lang="en-GB" sz="1200" i="1" kern="0">
                  <a:solidFill>
                    <a:schemeClr val="tx1">
                      <a:lumMod val="85000"/>
                      <a:lumOff val="15000"/>
                    </a:schemeClr>
                  </a:solidFill>
                  <a:latin typeface="Arial" panose="020B0604020202020204" pitchFamily="34" charset="0"/>
                  <a:cs typeface="Arial" panose="020B0604020202020204" pitchFamily="34" charset="0"/>
                  <a:sym typeface="Arial"/>
                </a:rPr>
                <a:t>s</a:t>
              </a:r>
              <a:endParaRPr kumimoji="0" lang="en-GB" sz="1200" i="1"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endParaRPr>
            </a:p>
          </p:txBody>
        </p:sp>
        <p:sp>
          <p:nvSpPr>
            <p:cNvPr id="1071" name="Google Shape;2814;p30">
              <a:extLst>
                <a:ext uri="{FF2B5EF4-FFF2-40B4-BE49-F238E27FC236}">
                  <a16:creationId xmlns:a16="http://schemas.microsoft.com/office/drawing/2014/main" id="{8D719ADE-5365-7A50-C168-C30FA80470F5}"/>
                </a:ext>
              </a:extLst>
            </p:cNvPr>
            <p:cNvSpPr txBox="1"/>
            <p:nvPr/>
          </p:nvSpPr>
          <p:spPr>
            <a:xfrm>
              <a:off x="8287312" y="3767127"/>
              <a:ext cx="2495742" cy="1090011"/>
            </a:xfrm>
            <a:prstGeom prst="rect">
              <a:avLst/>
            </a:prstGeom>
            <a:solidFill>
              <a:schemeClr val="bg1">
                <a:lumMod val="95000"/>
              </a:schemeClr>
            </a:solidFill>
            <a:ln>
              <a:noFill/>
            </a:ln>
          </p:spPr>
          <p:txBody>
            <a:bodyPr spcFirstLastPara="1" wrap="square" lIns="72000" tIns="0" rIns="0" bIns="0" anchor="ctr" anchorCtr="0">
              <a:noAutofit/>
            </a:bodyPr>
            <a:lstStyle/>
            <a:p>
              <a:pPr marL="0" marR="0" lvl="0" indent="0" defTabSz="898827" eaLnBrk="1" fontAlgn="auto" latinLnBrk="0" hangingPunct="1">
                <a:lnSpc>
                  <a:spcPct val="100000"/>
                </a:lnSpc>
                <a:spcBef>
                  <a:spcPts val="300"/>
                </a:spcBef>
                <a:spcAft>
                  <a:spcPts val="0"/>
                </a:spcAft>
                <a:buClr>
                  <a:srgbClr val="A32020"/>
                </a:buClr>
                <a:buSzPts val="1200"/>
                <a:buFont typeface="Arial"/>
                <a:buNone/>
                <a:tabLst/>
                <a:defRPr/>
              </a:pPr>
              <a: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t>Proven Team Synergy &amp; </a:t>
              </a:r>
              <a:b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br>
              <a: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t>Track Record</a:t>
              </a:r>
            </a:p>
            <a:p>
              <a:pPr marL="0" marR="0" lvl="0" indent="0"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200" i="1"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rPr>
                <a:t>Together, we’ve triumphed before; let’s chart the next success story</a:t>
              </a:r>
              <a:endParaRPr kumimoji="0" lang="en-GB" sz="1100" i="1"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endParaRPr>
            </a:p>
          </p:txBody>
        </p:sp>
        <p:sp>
          <p:nvSpPr>
            <p:cNvPr id="1072" name="Google Shape;2814;p30">
              <a:extLst>
                <a:ext uri="{FF2B5EF4-FFF2-40B4-BE49-F238E27FC236}">
                  <a16:creationId xmlns:a16="http://schemas.microsoft.com/office/drawing/2014/main" id="{CF973FC2-8E18-0818-B3F4-A13461338BAA}"/>
                </a:ext>
              </a:extLst>
            </p:cNvPr>
            <p:cNvSpPr txBox="1"/>
            <p:nvPr/>
          </p:nvSpPr>
          <p:spPr>
            <a:xfrm>
              <a:off x="8287312" y="5109451"/>
              <a:ext cx="2495742" cy="1090011"/>
            </a:xfrm>
            <a:prstGeom prst="rect">
              <a:avLst/>
            </a:prstGeom>
            <a:solidFill>
              <a:schemeClr val="bg1">
                <a:lumMod val="95000"/>
              </a:schemeClr>
            </a:solidFill>
            <a:ln>
              <a:noFill/>
            </a:ln>
          </p:spPr>
          <p:txBody>
            <a:bodyPr spcFirstLastPara="1" wrap="square" lIns="72000" tIns="0" rIns="0" bIns="0" anchor="ctr" anchorCtr="0">
              <a:noAutofit/>
            </a:bodyPr>
            <a:lstStyle/>
            <a:p>
              <a:pPr marL="0" marR="0" lvl="0" indent="0" defTabSz="898827" eaLnBrk="1" fontAlgn="auto" latinLnBrk="0" hangingPunct="1">
                <a:lnSpc>
                  <a:spcPct val="100000"/>
                </a:lnSpc>
                <a:spcBef>
                  <a:spcPts val="300"/>
                </a:spcBef>
                <a:spcAft>
                  <a:spcPts val="0"/>
                </a:spcAft>
                <a:buClr>
                  <a:srgbClr val="A32020"/>
                </a:buClr>
                <a:buSzPts val="1200"/>
                <a:buFont typeface="Arial"/>
                <a:buNone/>
                <a:tabLst/>
                <a:defRPr/>
              </a:pPr>
              <a: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t>Data-Driven Decision Making </a:t>
              </a:r>
              <a:b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br>
              <a:r>
                <a:rPr lang="en-GB" sz="14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rPr>
                <a:t>&amp; Cutting-Edge Technology</a:t>
              </a:r>
              <a:endParaRPr lang="en-GB" sz="1200" b="1" kern="0">
                <a:solidFill>
                  <a:schemeClr val="tx1">
                    <a:lumMod val="85000"/>
                    <a:lumOff val="15000"/>
                  </a:schemeClr>
                </a:solidFill>
                <a:highlight>
                  <a:srgbClr val="DEEA97"/>
                </a:highlight>
                <a:latin typeface="Arial" panose="020B0604020202020204" pitchFamily="34" charset="0"/>
                <a:cs typeface="Arial" panose="020B0604020202020204" pitchFamily="34" charset="0"/>
                <a:sym typeface="Arial"/>
              </a:endParaRPr>
            </a:p>
            <a:p>
              <a:pPr marL="0" marR="0" lvl="0" indent="0" defTabSz="898827" eaLnBrk="1" fontAlgn="auto" latinLnBrk="0" hangingPunct="1">
                <a:lnSpc>
                  <a:spcPct val="100000"/>
                </a:lnSpc>
                <a:spcBef>
                  <a:spcPts val="300"/>
                </a:spcBef>
                <a:spcAft>
                  <a:spcPts val="0"/>
                </a:spcAft>
                <a:buClr>
                  <a:srgbClr val="A32020"/>
                </a:buClr>
                <a:buSzPts val="1200"/>
                <a:buFont typeface="Arial"/>
                <a:buNone/>
                <a:tabLst/>
                <a:defRPr/>
              </a:pPr>
              <a:r>
                <a:rPr kumimoji="0" lang="en-GB" sz="1200" i="1"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Arial"/>
                </a:rPr>
                <a:t>Harnessing the power of data with tomorrow’s tech, today</a:t>
              </a:r>
              <a:endParaRPr kumimoji="0" lang="en-GB" sz="1100" i="1" u="none" strike="noStrike" kern="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endParaRPr>
            </a:p>
          </p:txBody>
        </p:sp>
        <p:sp>
          <p:nvSpPr>
            <p:cNvPr id="1076" name="Google Shape;2814;p30">
              <a:extLst>
                <a:ext uri="{FF2B5EF4-FFF2-40B4-BE49-F238E27FC236}">
                  <a16:creationId xmlns:a16="http://schemas.microsoft.com/office/drawing/2014/main" id="{577C87E5-D6A2-C866-F9B0-204E196E326B}"/>
                </a:ext>
              </a:extLst>
            </p:cNvPr>
            <p:cNvSpPr txBox="1"/>
            <p:nvPr/>
          </p:nvSpPr>
          <p:spPr>
            <a:xfrm>
              <a:off x="8107459" y="2424803"/>
              <a:ext cx="130665" cy="1090011"/>
            </a:xfrm>
            <a:prstGeom prst="rect">
              <a:avLst/>
            </a:prstGeom>
            <a:solidFill>
              <a:schemeClr val="bg1">
                <a:lumMod val="75000"/>
              </a:schemeClr>
            </a:solidFill>
            <a:ln>
              <a:noFill/>
            </a:ln>
          </p:spPr>
          <p:txBody>
            <a:bodyPr spcFirstLastPara="1" wrap="square" lIns="0" tIns="0" rIns="0" bIns="0" anchor="ctr" anchorCtr="0">
              <a:no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endParaRPr kumimoji="0" lang="en-GB" sz="2800" b="1"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077" name="Google Shape;2814;p30">
              <a:extLst>
                <a:ext uri="{FF2B5EF4-FFF2-40B4-BE49-F238E27FC236}">
                  <a16:creationId xmlns:a16="http://schemas.microsoft.com/office/drawing/2014/main" id="{8FB6CC7E-E982-E6A7-FEED-7E62B15B0EEE}"/>
                </a:ext>
              </a:extLst>
            </p:cNvPr>
            <p:cNvSpPr txBox="1"/>
            <p:nvPr/>
          </p:nvSpPr>
          <p:spPr>
            <a:xfrm>
              <a:off x="8107459" y="3767127"/>
              <a:ext cx="130665" cy="1090011"/>
            </a:xfrm>
            <a:prstGeom prst="rect">
              <a:avLst/>
            </a:prstGeom>
            <a:solidFill>
              <a:schemeClr val="bg1">
                <a:lumMod val="75000"/>
              </a:schemeClr>
            </a:solidFill>
            <a:ln>
              <a:noFill/>
            </a:ln>
          </p:spPr>
          <p:txBody>
            <a:bodyPr spcFirstLastPara="1" wrap="square" lIns="0" tIns="0" rIns="0" bIns="0" anchor="ctr" anchorCtr="0">
              <a:no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endParaRPr kumimoji="0" lang="en-GB" sz="2800" b="1"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078" name="Google Shape;2814;p30">
              <a:extLst>
                <a:ext uri="{FF2B5EF4-FFF2-40B4-BE49-F238E27FC236}">
                  <a16:creationId xmlns:a16="http://schemas.microsoft.com/office/drawing/2014/main" id="{6185E31D-2890-A422-7528-18CF786CA645}"/>
                </a:ext>
              </a:extLst>
            </p:cNvPr>
            <p:cNvSpPr txBox="1"/>
            <p:nvPr/>
          </p:nvSpPr>
          <p:spPr>
            <a:xfrm>
              <a:off x="8107459" y="5109451"/>
              <a:ext cx="130665" cy="1090011"/>
            </a:xfrm>
            <a:prstGeom prst="rect">
              <a:avLst/>
            </a:prstGeom>
            <a:solidFill>
              <a:schemeClr val="bg1">
                <a:lumMod val="75000"/>
              </a:schemeClr>
            </a:solidFill>
            <a:ln>
              <a:noFill/>
            </a:ln>
          </p:spPr>
          <p:txBody>
            <a:bodyPr spcFirstLastPara="1" wrap="square" lIns="0" tIns="0" rIns="0" bIns="0" anchor="ctr" anchorCtr="0">
              <a:noAutofit/>
            </a:bodyPr>
            <a:lstStyle/>
            <a:p>
              <a:pPr marL="0" marR="0" lvl="0" indent="0" algn="ctr" defTabSz="898827" eaLnBrk="1" fontAlgn="auto" latinLnBrk="0" hangingPunct="1">
                <a:lnSpc>
                  <a:spcPct val="100000"/>
                </a:lnSpc>
                <a:spcBef>
                  <a:spcPts val="300"/>
                </a:spcBef>
                <a:spcAft>
                  <a:spcPts val="0"/>
                </a:spcAft>
                <a:buClr>
                  <a:srgbClr val="A32020"/>
                </a:buClr>
                <a:buSzPts val="1200"/>
                <a:buFont typeface="Arial"/>
                <a:buNone/>
                <a:tabLst/>
                <a:defRPr/>
              </a:pPr>
              <a:endParaRPr kumimoji="0" lang="en-GB" sz="2800" b="1"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21</a:t>
            </a:fld>
            <a:endParaRPr lang="en-GB"/>
          </a:p>
        </p:txBody>
      </p:sp>
      <p:sp>
        <p:nvSpPr>
          <p:cNvPr id="35" name="Rectangle 34">
            <a:extLst>
              <a:ext uri="{FF2B5EF4-FFF2-40B4-BE49-F238E27FC236}">
                <a16:creationId xmlns:a16="http://schemas.microsoft.com/office/drawing/2014/main" id="{AFE5E3D9-28BD-9134-EED4-D6A177D81B50}"/>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37" name="Picture 36">
            <a:extLst>
              <a:ext uri="{FF2B5EF4-FFF2-40B4-BE49-F238E27FC236}">
                <a16:creationId xmlns:a16="http://schemas.microsoft.com/office/drawing/2014/main" id="{DBC3EA08-953C-DA35-9B4C-0A71D2A66430}"/>
              </a:ext>
            </a:extLst>
          </p:cNvPr>
          <p:cNvPicPr>
            <a:picLocks noChangeAspect="1"/>
          </p:cNvPicPr>
          <p:nvPr/>
        </p:nvPicPr>
        <p:blipFill>
          <a:blip r:embed="rId10">
            <a:extLst>
              <a:ext uri="{BEBA8EAE-BF5A-486C-A8C5-ECC9F3942E4B}">
                <a14:imgProps xmlns:a14="http://schemas.microsoft.com/office/drawing/2010/main">
                  <a14:imgLayer r:embed="rId11">
                    <a14:imgEffect>
                      <a14:saturation sat="300000"/>
                    </a14:imgEffect>
                  </a14:imgLayer>
                </a14:imgProps>
              </a:ext>
            </a:extLst>
          </a:blip>
          <a:stretch>
            <a:fillRect/>
          </a:stretch>
        </p:blipFill>
        <p:spPr>
          <a:xfrm>
            <a:off x="112836" y="1666186"/>
            <a:ext cx="487885" cy="487885"/>
          </a:xfrm>
          <a:prstGeom prst="rect">
            <a:avLst/>
          </a:prstGeom>
        </p:spPr>
      </p:pic>
      <p:sp>
        <p:nvSpPr>
          <p:cNvPr id="4" name="Date Placeholder 3">
            <a:extLst>
              <a:ext uri="{FF2B5EF4-FFF2-40B4-BE49-F238E27FC236}">
                <a16:creationId xmlns:a16="http://schemas.microsoft.com/office/drawing/2014/main" id="{139EB000-1071-B60D-CD6D-D62082046910}"/>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
        <p:nvSpPr>
          <p:cNvPr id="7" name="Google Shape;1339;p56">
            <a:extLst>
              <a:ext uri="{FF2B5EF4-FFF2-40B4-BE49-F238E27FC236}">
                <a16:creationId xmlns:a16="http://schemas.microsoft.com/office/drawing/2014/main" id="{8AD39592-B22E-85CF-7B18-A82B28599981}"/>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01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Team presentation</a:t>
            </a:r>
          </a:p>
        </p:txBody>
      </p:sp>
    </p:spTree>
    <p:extLst>
      <p:ext uri="{BB962C8B-B14F-4D97-AF65-F5344CB8AC3E}">
        <p14:creationId xmlns:p14="http://schemas.microsoft.com/office/powerpoint/2010/main" val="114691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3BEB13-CAEE-7FA5-7254-0C6821C69AF0}"/>
              </a:ext>
            </a:extLst>
          </p:cNvPr>
          <p:cNvPicPr>
            <a:picLocks noChangeAspect="1"/>
          </p:cNvPicPr>
          <p:nvPr/>
        </p:nvPicPr>
        <p:blipFill>
          <a:blip r:embed="rId4"/>
          <a:stretch>
            <a:fillRect/>
          </a:stretch>
        </p:blipFill>
        <p:spPr>
          <a:xfrm>
            <a:off x="6130564" y="2721458"/>
            <a:ext cx="2227700" cy="3275994"/>
          </a:xfrm>
          <a:prstGeom prst="rect">
            <a:avLst/>
          </a:prstGeom>
        </p:spPr>
      </p:pic>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vert="horz" lIns="91440" tIns="45720" rIns="91440" bIns="45720" rtlCol="0" anchor="t">
            <a:normAutofit/>
          </a:bodyPr>
          <a:lstStyle/>
          <a:p>
            <a:pPr marL="0" indent="0">
              <a:buNone/>
            </a:pPr>
            <a:r>
              <a:rPr lang="en-GB" sz="2000" b="1">
                <a:latin typeface="Arial"/>
                <a:cs typeface="Arial"/>
              </a:rPr>
              <a:t>Client understanding</a:t>
            </a:r>
            <a:endParaRPr lang="en-GB" sz="2000" b="1">
              <a:latin typeface="Arial" panose="020B0604020202020204" pitchFamily="34" charset="0"/>
              <a:cs typeface="Arial" panose="020B0604020202020204" pitchFamily="34" charset="0"/>
            </a:endParaRP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Helvetica"/>
                <a:ea typeface="+mj-ea"/>
                <a:cs typeface="Helvetica"/>
              </a:rPr>
              <a:t>Customers are 47 years on average, well-distributed in terms of gender and marriage, are predominantly without dependents. LA &amp; San Diego are top cities</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33" name="Picture 232" descr="A black background with a black square&#10;&#10;Description automatically generated with medium confidence">
            <a:extLst>
              <a:ext uri="{FF2B5EF4-FFF2-40B4-BE49-F238E27FC236}">
                <a16:creationId xmlns:a16="http://schemas.microsoft.com/office/drawing/2014/main" id="{5F9FD920-8F84-4E39-347B-C7E62F359660}"/>
              </a:ext>
            </a:extLst>
          </p:cNvPr>
          <p:cNvPicPr>
            <a:picLocks noChangeAspect="1"/>
          </p:cNvPicPr>
          <p:nvPr/>
        </p:nvPicPr>
        <p:blipFill>
          <a:blip r:embed="rId8"/>
          <a:stretch>
            <a:fillRect/>
          </a:stretch>
        </p:blipFill>
        <p:spPr>
          <a:xfrm>
            <a:off x="86595" y="1591293"/>
            <a:ext cx="581486" cy="581486"/>
          </a:xfrm>
          <a:prstGeom prst="rect">
            <a:avLst/>
          </a:prstGeom>
        </p:spPr>
      </p:pic>
      <p:grpSp>
        <p:nvGrpSpPr>
          <p:cNvPr id="298" name="Group 297">
            <a:extLst>
              <a:ext uri="{FF2B5EF4-FFF2-40B4-BE49-F238E27FC236}">
                <a16:creationId xmlns:a16="http://schemas.microsoft.com/office/drawing/2014/main" id="{81770F61-0584-C805-CB9B-3580FED23579}"/>
              </a:ext>
            </a:extLst>
          </p:cNvPr>
          <p:cNvGrpSpPr/>
          <p:nvPr/>
        </p:nvGrpSpPr>
        <p:grpSpPr>
          <a:xfrm>
            <a:off x="-21682" y="2383696"/>
            <a:ext cx="1750312" cy="3626861"/>
            <a:chOff x="962415" y="1947419"/>
            <a:chExt cx="2036931" cy="2863544"/>
          </a:xfrm>
        </p:grpSpPr>
        <p:sp>
          <p:nvSpPr>
            <p:cNvPr id="6" name="Google Shape;2074;p7">
              <a:extLst>
                <a:ext uri="{FF2B5EF4-FFF2-40B4-BE49-F238E27FC236}">
                  <a16:creationId xmlns:a16="http://schemas.microsoft.com/office/drawing/2014/main" id="{9221D739-B669-67B6-2918-36233564B3E7}"/>
                </a:ext>
              </a:extLst>
            </p:cNvPr>
            <p:cNvSpPr/>
            <p:nvPr/>
          </p:nvSpPr>
          <p:spPr>
            <a:xfrm>
              <a:off x="962415" y="1947419"/>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Demographic</a:t>
              </a:r>
            </a:p>
          </p:txBody>
        </p:sp>
        <p:sp>
          <p:nvSpPr>
            <p:cNvPr id="12" name="Google Shape;2044;p7">
              <a:extLst>
                <a:ext uri="{FF2B5EF4-FFF2-40B4-BE49-F238E27FC236}">
                  <a16:creationId xmlns:a16="http://schemas.microsoft.com/office/drawing/2014/main" id="{73C4BD31-3B32-3349-D03D-2EE24FE5F92C}"/>
                </a:ext>
              </a:extLst>
            </p:cNvPr>
            <p:cNvSpPr/>
            <p:nvPr/>
          </p:nvSpPr>
          <p:spPr>
            <a:xfrm>
              <a:off x="962415" y="2541331"/>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Geographic</a:t>
              </a:r>
            </a:p>
          </p:txBody>
        </p:sp>
        <p:sp>
          <p:nvSpPr>
            <p:cNvPr id="16" name="Google Shape;2075;p7">
              <a:extLst>
                <a:ext uri="{FF2B5EF4-FFF2-40B4-BE49-F238E27FC236}">
                  <a16:creationId xmlns:a16="http://schemas.microsoft.com/office/drawing/2014/main" id="{BBF5E504-0C52-C71C-E1C9-655FF0CF34E0}"/>
                </a:ext>
              </a:extLst>
            </p:cNvPr>
            <p:cNvSpPr/>
            <p:nvPr/>
          </p:nvSpPr>
          <p:spPr>
            <a:xfrm>
              <a:off x="962415" y="3135244"/>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Services</a:t>
              </a:r>
            </a:p>
          </p:txBody>
        </p:sp>
        <p:sp>
          <p:nvSpPr>
            <p:cNvPr id="297" name="Google Shape;2075;p7">
              <a:extLst>
                <a:ext uri="{FF2B5EF4-FFF2-40B4-BE49-F238E27FC236}">
                  <a16:creationId xmlns:a16="http://schemas.microsoft.com/office/drawing/2014/main" id="{C65240E0-EFCC-8D0A-CAF1-40335DAAAEC4}"/>
                </a:ext>
              </a:extLst>
            </p:cNvPr>
            <p:cNvSpPr/>
            <p:nvPr/>
          </p:nvSpPr>
          <p:spPr>
            <a:xfrm>
              <a:off x="962415" y="3729156"/>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Preferences</a:t>
              </a:r>
            </a:p>
          </p:txBody>
        </p:sp>
        <p:sp>
          <p:nvSpPr>
            <p:cNvPr id="305" name="Google Shape;2075;p7">
              <a:extLst>
                <a:ext uri="{FF2B5EF4-FFF2-40B4-BE49-F238E27FC236}">
                  <a16:creationId xmlns:a16="http://schemas.microsoft.com/office/drawing/2014/main" id="{61F5DC0E-6850-C07F-9144-633ED3664BED}"/>
                </a:ext>
              </a:extLst>
            </p:cNvPr>
            <p:cNvSpPr/>
            <p:nvPr/>
          </p:nvSpPr>
          <p:spPr>
            <a:xfrm>
              <a:off x="962415" y="432306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Status</a:t>
              </a:r>
            </a:p>
          </p:txBody>
        </p:sp>
      </p:grpSp>
      <p:sp>
        <p:nvSpPr>
          <p:cNvPr id="299" name="Rectangle 298">
            <a:extLst>
              <a:ext uri="{FF2B5EF4-FFF2-40B4-BE49-F238E27FC236}">
                <a16:creationId xmlns:a16="http://schemas.microsoft.com/office/drawing/2014/main" id="{42A2C655-0798-65C8-DDE4-5EFBDE6DD20A}"/>
              </a:ext>
            </a:extLst>
          </p:cNvPr>
          <p:cNvSpPr/>
          <p:nvPr/>
        </p:nvSpPr>
        <p:spPr>
          <a:xfrm>
            <a:off x="1733107" y="2122434"/>
            <a:ext cx="9620693" cy="3888123"/>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0" name="Group 309">
            <a:extLst>
              <a:ext uri="{FF2B5EF4-FFF2-40B4-BE49-F238E27FC236}">
                <a16:creationId xmlns:a16="http://schemas.microsoft.com/office/drawing/2014/main" id="{2C0C8CB3-437E-9372-D97C-D845CB95AFEA}"/>
              </a:ext>
            </a:extLst>
          </p:cNvPr>
          <p:cNvGrpSpPr/>
          <p:nvPr/>
        </p:nvGrpSpPr>
        <p:grpSpPr>
          <a:xfrm>
            <a:off x="2152597" y="2705478"/>
            <a:ext cx="3273162" cy="1035348"/>
            <a:chOff x="3539958" y="2703639"/>
            <a:chExt cx="2293167" cy="725361"/>
          </a:xfrm>
        </p:grpSpPr>
        <p:pic>
          <p:nvPicPr>
            <p:cNvPr id="306" name="Picture 305" descr="A black background with a black square&#10;&#10;Description automatically generated with medium confidence">
              <a:extLst>
                <a:ext uri="{FF2B5EF4-FFF2-40B4-BE49-F238E27FC236}">
                  <a16:creationId xmlns:a16="http://schemas.microsoft.com/office/drawing/2014/main" id="{1FD206E8-B857-B8E4-0044-D07FA2C7FE9E}"/>
                </a:ext>
              </a:extLst>
            </p:cNvPr>
            <p:cNvPicPr>
              <a:picLocks noChangeAspect="1"/>
            </p:cNvPicPr>
            <p:nvPr/>
          </p:nvPicPr>
          <p:blipFill>
            <a:blip r:embed="rId9"/>
            <a:stretch>
              <a:fillRect/>
            </a:stretch>
          </p:blipFill>
          <p:spPr>
            <a:xfrm>
              <a:off x="4335045" y="2703639"/>
              <a:ext cx="725361" cy="725361"/>
            </a:xfrm>
            <a:prstGeom prst="rect">
              <a:avLst/>
            </a:prstGeom>
          </p:spPr>
        </p:pic>
        <p:sp>
          <p:nvSpPr>
            <p:cNvPr id="307" name="Shape 904">
              <a:extLst>
                <a:ext uri="{FF2B5EF4-FFF2-40B4-BE49-F238E27FC236}">
                  <a16:creationId xmlns:a16="http://schemas.microsoft.com/office/drawing/2014/main" id="{B3378FB7-D172-072A-F404-CDDA6EC83F10}"/>
                </a:ext>
              </a:extLst>
            </p:cNvPr>
            <p:cNvSpPr/>
            <p:nvPr/>
          </p:nvSpPr>
          <p:spPr>
            <a:xfrm>
              <a:off x="4996063" y="2911377"/>
              <a:ext cx="837062" cy="36490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0" marR="0" lvl="0" indent="0" algn="ctr" defTabSz="412750" rtl="0" eaLnBrk="1" fontAlgn="auto" latinLnBrk="0" hangingPunct="0">
                <a:lnSpc>
                  <a:spcPct val="120000"/>
                </a:lnSpc>
                <a:spcBef>
                  <a:spcPts val="0"/>
                </a:spcBef>
                <a:spcAft>
                  <a:spcPts val="0"/>
                </a:spcAft>
                <a:buClrTx/>
                <a:buSzTx/>
                <a:buFontTx/>
                <a:buNone/>
                <a:tabLst/>
                <a:defRPr sz="2000">
                  <a:solidFill>
                    <a:srgbClr val="53585F"/>
                  </a:solidFill>
                  <a:latin typeface="San Francisco Display Bold"/>
                  <a:ea typeface="San Francisco Display Bold"/>
                  <a:cs typeface="San Francisco Display Bold"/>
                  <a:sym typeface="San Francisco Display Bold"/>
                </a:defRPr>
              </a:pPr>
              <a:r>
                <a:rPr kumimoji="0" lang="pt-PT" sz="28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San Francisco Display Bold"/>
                </a:rPr>
                <a:t>49.5</a:t>
              </a:r>
              <a:r>
                <a:rPr kumimoji="0" lang="pt-PT" sz="2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San Francisco Display Bold"/>
                </a:rPr>
                <a:t>%</a:t>
              </a:r>
            </a:p>
          </p:txBody>
        </p:sp>
        <p:sp>
          <p:nvSpPr>
            <p:cNvPr id="308" name="Shape 904">
              <a:extLst>
                <a:ext uri="{FF2B5EF4-FFF2-40B4-BE49-F238E27FC236}">
                  <a16:creationId xmlns:a16="http://schemas.microsoft.com/office/drawing/2014/main" id="{A4C9E81F-B831-F643-5909-F3A50397406E}"/>
                </a:ext>
              </a:extLst>
            </p:cNvPr>
            <p:cNvSpPr/>
            <p:nvPr/>
          </p:nvSpPr>
          <p:spPr>
            <a:xfrm>
              <a:off x="3539958" y="2911377"/>
              <a:ext cx="837062" cy="36490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0" marR="0" lvl="0" indent="0" algn="ctr" defTabSz="412750" rtl="0" eaLnBrk="1" fontAlgn="auto" latinLnBrk="0" hangingPunct="0">
                <a:lnSpc>
                  <a:spcPct val="120000"/>
                </a:lnSpc>
                <a:spcBef>
                  <a:spcPts val="0"/>
                </a:spcBef>
                <a:spcAft>
                  <a:spcPts val="0"/>
                </a:spcAft>
                <a:buClrTx/>
                <a:buSzTx/>
                <a:buFontTx/>
                <a:buNone/>
                <a:tabLst/>
                <a:defRPr sz="2000">
                  <a:solidFill>
                    <a:srgbClr val="53585F"/>
                  </a:solidFill>
                  <a:latin typeface="San Francisco Display Bold"/>
                  <a:ea typeface="San Francisco Display Bold"/>
                  <a:cs typeface="San Francisco Display Bold"/>
                  <a:sym typeface="San Francisco Display Bold"/>
                </a:defRPr>
              </a:pPr>
              <a:r>
                <a:rPr kumimoji="0" lang="pt-PT" sz="28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San Francisco Display Bold"/>
                </a:rPr>
                <a:t>50.5</a:t>
              </a:r>
              <a:r>
                <a:rPr kumimoji="0" lang="pt-PT" sz="2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San Francisco Display Bold"/>
                </a:rPr>
                <a:t>%</a:t>
              </a:r>
            </a:p>
          </p:txBody>
        </p:sp>
      </p:grpSp>
      <p:sp>
        <p:nvSpPr>
          <p:cNvPr id="2" name="Content Placeholder 2">
            <a:extLst>
              <a:ext uri="{FF2B5EF4-FFF2-40B4-BE49-F238E27FC236}">
                <a16:creationId xmlns:a16="http://schemas.microsoft.com/office/drawing/2014/main" id="{9653D61C-BD36-3A86-8664-33EEE4234F92}"/>
              </a:ext>
            </a:extLst>
          </p:cNvPr>
          <p:cNvSpPr txBox="1">
            <a:spLocks/>
          </p:cNvSpPr>
          <p:nvPr/>
        </p:nvSpPr>
        <p:spPr>
          <a:xfrm>
            <a:off x="2748144" y="2198659"/>
            <a:ext cx="1982861" cy="3775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Gender</a:t>
            </a:r>
          </a:p>
        </p:txBody>
      </p:sp>
      <p:sp>
        <p:nvSpPr>
          <p:cNvPr id="4" name="Content Placeholder 2">
            <a:extLst>
              <a:ext uri="{FF2B5EF4-FFF2-40B4-BE49-F238E27FC236}">
                <a16:creationId xmlns:a16="http://schemas.microsoft.com/office/drawing/2014/main" id="{355F06D5-040D-B547-DDAD-C9B6B5CC2B80}"/>
              </a:ext>
            </a:extLst>
          </p:cNvPr>
          <p:cNvSpPr txBox="1">
            <a:spLocks/>
          </p:cNvSpPr>
          <p:nvPr/>
        </p:nvSpPr>
        <p:spPr>
          <a:xfrm>
            <a:off x="2748144" y="4015301"/>
            <a:ext cx="1982861" cy="3775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Is Married?</a:t>
            </a:r>
          </a:p>
        </p:txBody>
      </p:sp>
      <p:grpSp>
        <p:nvGrpSpPr>
          <p:cNvPr id="7" name="Group 6">
            <a:extLst>
              <a:ext uri="{FF2B5EF4-FFF2-40B4-BE49-F238E27FC236}">
                <a16:creationId xmlns:a16="http://schemas.microsoft.com/office/drawing/2014/main" id="{D54BF2C9-C6CF-1B18-4C6C-8CE6A7C6AD23}"/>
              </a:ext>
            </a:extLst>
          </p:cNvPr>
          <p:cNvGrpSpPr/>
          <p:nvPr/>
        </p:nvGrpSpPr>
        <p:grpSpPr>
          <a:xfrm>
            <a:off x="2264840" y="4365933"/>
            <a:ext cx="3080549" cy="442524"/>
            <a:chOff x="7931888" y="2615363"/>
            <a:chExt cx="3248872" cy="517622"/>
          </a:xfrm>
        </p:grpSpPr>
        <p:sp>
          <p:nvSpPr>
            <p:cNvPr id="8" name="Rectangle 7">
              <a:extLst>
                <a:ext uri="{FF2B5EF4-FFF2-40B4-BE49-F238E27FC236}">
                  <a16:creationId xmlns:a16="http://schemas.microsoft.com/office/drawing/2014/main" id="{4ACFDED2-19CF-96A8-C3AC-D4A79511BF3C}"/>
                </a:ext>
              </a:extLst>
            </p:cNvPr>
            <p:cNvSpPr/>
            <p:nvPr/>
          </p:nvSpPr>
          <p:spPr>
            <a:xfrm>
              <a:off x="7931888" y="2615363"/>
              <a:ext cx="3248872" cy="51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20%</a:t>
              </a:r>
            </a:p>
          </p:txBody>
        </p:sp>
        <p:sp>
          <p:nvSpPr>
            <p:cNvPr id="9" name="Rectangle 8">
              <a:extLst>
                <a:ext uri="{FF2B5EF4-FFF2-40B4-BE49-F238E27FC236}">
                  <a16:creationId xmlns:a16="http://schemas.microsoft.com/office/drawing/2014/main" id="{C9C8F94E-A467-4BF1-AB7F-01B763338B7D}"/>
                </a:ext>
              </a:extLst>
            </p:cNvPr>
            <p:cNvSpPr/>
            <p:nvPr/>
          </p:nvSpPr>
          <p:spPr>
            <a:xfrm>
              <a:off x="8750494" y="2615363"/>
              <a:ext cx="2430266" cy="51762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Content Placeholder 2">
            <a:extLst>
              <a:ext uri="{FF2B5EF4-FFF2-40B4-BE49-F238E27FC236}">
                <a16:creationId xmlns:a16="http://schemas.microsoft.com/office/drawing/2014/main" id="{0BCA0361-C0AE-A49A-6F57-E0C07CF259A5}"/>
              </a:ext>
            </a:extLst>
          </p:cNvPr>
          <p:cNvSpPr txBox="1">
            <a:spLocks/>
          </p:cNvSpPr>
          <p:nvPr/>
        </p:nvSpPr>
        <p:spPr>
          <a:xfrm>
            <a:off x="2650517" y="4982860"/>
            <a:ext cx="2304355" cy="3727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Has Dependents?</a:t>
            </a:r>
          </a:p>
        </p:txBody>
      </p:sp>
      <p:sp>
        <p:nvSpPr>
          <p:cNvPr id="19" name="Content Placeholder 2">
            <a:extLst>
              <a:ext uri="{FF2B5EF4-FFF2-40B4-BE49-F238E27FC236}">
                <a16:creationId xmlns:a16="http://schemas.microsoft.com/office/drawing/2014/main" id="{95531CBB-9996-0A03-B405-1F607A924137}"/>
              </a:ext>
            </a:extLst>
          </p:cNvPr>
          <p:cNvSpPr txBox="1">
            <a:spLocks/>
          </p:cNvSpPr>
          <p:nvPr/>
        </p:nvSpPr>
        <p:spPr>
          <a:xfrm>
            <a:off x="6203035" y="2198659"/>
            <a:ext cx="1982861" cy="377547"/>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Age distribution</a:t>
            </a:r>
            <a:endParaRPr kumimoji="0" lang="en-GB"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customers</a:t>
            </a:r>
          </a:p>
        </p:txBody>
      </p:sp>
      <p:sp>
        <p:nvSpPr>
          <p:cNvPr id="20" name="Google Shape;2074;p7">
            <a:extLst>
              <a:ext uri="{FF2B5EF4-FFF2-40B4-BE49-F238E27FC236}">
                <a16:creationId xmlns:a16="http://schemas.microsoft.com/office/drawing/2014/main" id="{91337405-742E-F3CD-4D43-738F15F10B87}"/>
              </a:ext>
            </a:extLst>
          </p:cNvPr>
          <p:cNvSpPr/>
          <p:nvPr/>
        </p:nvSpPr>
        <p:spPr>
          <a:xfrm>
            <a:off x="5789682" y="2481072"/>
            <a:ext cx="91030" cy="3331660"/>
          </a:xfrm>
          <a:prstGeom prst="rect">
            <a:avLst/>
          </a:prstGeom>
          <a:solidFill>
            <a:srgbClr val="B0C727"/>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endParaRPr kumimoji="0" lang="en-GB" sz="1400" b="1"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29" name="Picture 28" descr="A green rectangles with white text&#10;&#10;Description automatically generated">
            <a:extLst>
              <a:ext uri="{FF2B5EF4-FFF2-40B4-BE49-F238E27FC236}">
                <a16:creationId xmlns:a16="http://schemas.microsoft.com/office/drawing/2014/main" id="{2075A2C4-9D7E-D704-4D67-E9A0DBC53AE6}"/>
              </a:ext>
            </a:extLst>
          </p:cNvPr>
          <p:cNvPicPr>
            <a:picLocks noChangeAspect="1"/>
          </p:cNvPicPr>
          <p:nvPr/>
        </p:nvPicPr>
        <p:blipFill>
          <a:blip r:embed="rId10"/>
          <a:stretch>
            <a:fillRect/>
          </a:stretch>
        </p:blipFill>
        <p:spPr>
          <a:xfrm>
            <a:off x="8547079" y="2756965"/>
            <a:ext cx="2743200" cy="3243463"/>
          </a:xfrm>
          <a:prstGeom prst="rect">
            <a:avLst/>
          </a:prstGeom>
        </p:spPr>
      </p:pic>
      <p:grpSp>
        <p:nvGrpSpPr>
          <p:cNvPr id="31" name="Group 30">
            <a:extLst>
              <a:ext uri="{FF2B5EF4-FFF2-40B4-BE49-F238E27FC236}">
                <a16:creationId xmlns:a16="http://schemas.microsoft.com/office/drawing/2014/main" id="{966A8628-B3E6-B4B3-57FB-618176522F15}"/>
              </a:ext>
            </a:extLst>
          </p:cNvPr>
          <p:cNvGrpSpPr/>
          <p:nvPr/>
        </p:nvGrpSpPr>
        <p:grpSpPr>
          <a:xfrm>
            <a:off x="2088698" y="4359455"/>
            <a:ext cx="3301752" cy="507542"/>
            <a:chOff x="2705393" y="4359455"/>
            <a:chExt cx="3301752" cy="507542"/>
          </a:xfrm>
        </p:grpSpPr>
        <p:pic>
          <p:nvPicPr>
            <p:cNvPr id="23" name="Picture 22" descr="A green and grey rectangle&#10;&#10;Description automatically generated">
              <a:extLst>
                <a:ext uri="{FF2B5EF4-FFF2-40B4-BE49-F238E27FC236}">
                  <a16:creationId xmlns:a16="http://schemas.microsoft.com/office/drawing/2014/main" id="{71D5973E-5E0E-F2E6-1EFE-0014436B975C}"/>
                </a:ext>
              </a:extLst>
            </p:cNvPr>
            <p:cNvPicPr>
              <a:picLocks noChangeAspect="1"/>
            </p:cNvPicPr>
            <p:nvPr/>
          </p:nvPicPr>
          <p:blipFill>
            <a:blip r:embed="rId11"/>
            <a:stretch>
              <a:fillRect/>
            </a:stretch>
          </p:blipFill>
          <p:spPr>
            <a:xfrm>
              <a:off x="2705393" y="4359455"/>
              <a:ext cx="3301752" cy="507542"/>
            </a:xfrm>
            <a:prstGeom prst="rect">
              <a:avLst/>
            </a:prstGeom>
            <a:ln>
              <a:solidFill>
                <a:schemeClr val="bg1"/>
              </a:solidFill>
            </a:ln>
          </p:spPr>
        </p:pic>
        <p:sp>
          <p:nvSpPr>
            <p:cNvPr id="30" name="Rectangle 29">
              <a:extLst>
                <a:ext uri="{FF2B5EF4-FFF2-40B4-BE49-F238E27FC236}">
                  <a16:creationId xmlns:a16="http://schemas.microsoft.com/office/drawing/2014/main" id="{A32D1C7E-EA80-09F5-1A05-7623C05B3A0E}"/>
                </a:ext>
              </a:extLst>
            </p:cNvPr>
            <p:cNvSpPr/>
            <p:nvPr/>
          </p:nvSpPr>
          <p:spPr>
            <a:xfrm>
              <a:off x="3192499" y="4394396"/>
              <a:ext cx="722937" cy="442524"/>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48%</a:t>
              </a:r>
            </a:p>
          </p:txBody>
        </p:sp>
      </p:grpSp>
      <p:grpSp>
        <p:nvGrpSpPr>
          <p:cNvPr id="225" name="Group 224">
            <a:extLst>
              <a:ext uri="{FF2B5EF4-FFF2-40B4-BE49-F238E27FC236}">
                <a16:creationId xmlns:a16="http://schemas.microsoft.com/office/drawing/2014/main" id="{D1471380-366C-CE6F-692D-B226D6A714A6}"/>
              </a:ext>
            </a:extLst>
          </p:cNvPr>
          <p:cNvGrpSpPr/>
          <p:nvPr/>
        </p:nvGrpSpPr>
        <p:grpSpPr>
          <a:xfrm>
            <a:off x="2124007" y="5332242"/>
            <a:ext cx="3301752" cy="497212"/>
            <a:chOff x="2740702" y="5387106"/>
            <a:chExt cx="3301752" cy="497212"/>
          </a:xfrm>
        </p:grpSpPr>
        <p:pic>
          <p:nvPicPr>
            <p:cNvPr id="24" name="Picture 23" descr="A close-up of a grey rectangular object&#10;&#10;Description automatically generated">
              <a:extLst>
                <a:ext uri="{FF2B5EF4-FFF2-40B4-BE49-F238E27FC236}">
                  <a16:creationId xmlns:a16="http://schemas.microsoft.com/office/drawing/2014/main" id="{509C39F7-791D-2256-8DEE-C6177DF3AD19}"/>
                </a:ext>
              </a:extLst>
            </p:cNvPr>
            <p:cNvPicPr>
              <a:picLocks noChangeAspect="1"/>
            </p:cNvPicPr>
            <p:nvPr/>
          </p:nvPicPr>
          <p:blipFill>
            <a:blip r:embed="rId12"/>
            <a:stretch>
              <a:fillRect/>
            </a:stretch>
          </p:blipFill>
          <p:spPr>
            <a:xfrm>
              <a:off x="2740702" y="5387106"/>
              <a:ext cx="3301752" cy="497212"/>
            </a:xfrm>
            <a:prstGeom prst="rect">
              <a:avLst/>
            </a:prstGeom>
          </p:spPr>
        </p:pic>
        <p:sp>
          <p:nvSpPr>
            <p:cNvPr id="224" name="Rectangle 223">
              <a:extLst>
                <a:ext uri="{FF2B5EF4-FFF2-40B4-BE49-F238E27FC236}">
                  <a16:creationId xmlns:a16="http://schemas.microsoft.com/office/drawing/2014/main" id="{E35D587A-A33E-0ACD-EDBC-9D5C1DFD72F1}"/>
                </a:ext>
              </a:extLst>
            </p:cNvPr>
            <p:cNvSpPr/>
            <p:nvPr/>
          </p:nvSpPr>
          <p:spPr>
            <a:xfrm>
              <a:off x="2868630" y="5414450"/>
              <a:ext cx="598735" cy="432856"/>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23%</a:t>
              </a:r>
            </a:p>
          </p:txBody>
        </p:sp>
      </p:grpSp>
      <p:sp>
        <p:nvSpPr>
          <p:cNvPr id="226" name="Rectangle 225">
            <a:extLst>
              <a:ext uri="{FF2B5EF4-FFF2-40B4-BE49-F238E27FC236}">
                <a16:creationId xmlns:a16="http://schemas.microsoft.com/office/drawing/2014/main" id="{52D2537B-5209-1315-58BB-D92693CF737E}"/>
              </a:ext>
            </a:extLst>
          </p:cNvPr>
          <p:cNvSpPr/>
          <p:nvPr/>
        </p:nvSpPr>
        <p:spPr>
          <a:xfrm>
            <a:off x="6486745" y="4066495"/>
            <a:ext cx="1160014" cy="793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~47</a:t>
            </a: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t>
            </a:r>
            <a:br>
              <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r>
              <a:rPr kumimoji="0" lang="en-GB"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Years old</a:t>
            </a:r>
            <a:endPar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1065A312-8BE0-61C2-8899-B2AC753DCDFF}"/>
              </a:ext>
            </a:extLst>
          </p:cNvPr>
          <p:cNvSpPr txBox="1"/>
          <p:nvPr/>
        </p:nvSpPr>
        <p:spPr>
          <a:xfrm>
            <a:off x="1781175" y="2219325"/>
            <a:ext cx="10096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customers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endParaRPr>
          </a:p>
        </p:txBody>
      </p:sp>
      <p:sp>
        <p:nvSpPr>
          <p:cNvPr id="228" name="Content Placeholder 2">
            <a:extLst>
              <a:ext uri="{FF2B5EF4-FFF2-40B4-BE49-F238E27FC236}">
                <a16:creationId xmlns:a16="http://schemas.microsoft.com/office/drawing/2014/main" id="{63CF6DCA-4776-D6A5-A985-172B97DE1323}"/>
              </a:ext>
            </a:extLst>
          </p:cNvPr>
          <p:cNvSpPr txBox="1">
            <a:spLocks/>
          </p:cNvSpPr>
          <p:nvPr/>
        </p:nvSpPr>
        <p:spPr>
          <a:xfrm>
            <a:off x="8608117" y="2198659"/>
            <a:ext cx="2947702" cy="374469"/>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Clients per city</a:t>
            </a:r>
            <a:endParaRPr kumimoji="0" lang="en-GB"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numbers</a:t>
            </a:r>
          </a:p>
        </p:txBody>
      </p:sp>
      <p:sp>
        <p:nvSpPr>
          <p:cNvPr id="15" name="Google Shape;1339;p56">
            <a:extLst>
              <a:ext uri="{FF2B5EF4-FFF2-40B4-BE49-F238E27FC236}">
                <a16:creationId xmlns:a16="http://schemas.microsoft.com/office/drawing/2014/main" id="{624E1DEA-8FA5-CBD5-5CAE-EA3480C1474F}"/>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02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Customer detailed analysis</a:t>
            </a:r>
          </a:p>
        </p:txBody>
      </p:sp>
      <p:sp>
        <p:nvSpPr>
          <p:cNvPr id="17" name="Date Placeholder 3">
            <a:extLst>
              <a:ext uri="{FF2B5EF4-FFF2-40B4-BE49-F238E27FC236}">
                <a16:creationId xmlns:a16="http://schemas.microsoft.com/office/drawing/2014/main" id="{53550C93-FAE4-87BC-41A5-AD0529A19AFD}"/>
              </a:ext>
            </a:extLst>
          </p:cNvPr>
          <p:cNvSpPr>
            <a:spLocks noGrp="1"/>
          </p:cNvSpPr>
          <p:nvPr>
            <p:ph type="dt" sz="half" idx="10"/>
          </p:nvPr>
        </p:nvSpPr>
        <p:spPr>
          <a:xfrm>
            <a:off x="838200" y="6356350"/>
            <a:ext cx="2743200" cy="365125"/>
          </a:xfrm>
        </p:spPr>
        <p:txBody>
          <a:bodyPr/>
          <a:lstStyle/>
          <a:p>
            <a:fld id="{9FD8AE89-8E87-4943-864C-0D3EF39734E1}" type="datetime6">
              <a:rPr lang="en-GB" smtClean="0"/>
              <a:t>December 23</a:t>
            </a:fld>
            <a:endParaRPr lang="en-GB"/>
          </a:p>
        </p:txBody>
      </p:sp>
    </p:spTree>
    <p:extLst>
      <p:ext uri="{BB962C8B-B14F-4D97-AF65-F5344CB8AC3E}">
        <p14:creationId xmlns:p14="http://schemas.microsoft.com/office/powerpoint/2010/main" val="283984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Client understanding</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Helvetica"/>
                <a:ea typeface="+mj-ea"/>
                <a:cs typeface="Helvetica"/>
              </a:rPr>
              <a:t>79% of customers are Internet users: mainly on Fiber type (55%) and DSL (30%) with unlimited data as an add-on service (86%)</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33" name="Picture 232" descr="A black background with a black square&#10;&#10;Description automatically generated with medium confidence">
            <a:extLst>
              <a:ext uri="{FF2B5EF4-FFF2-40B4-BE49-F238E27FC236}">
                <a16:creationId xmlns:a16="http://schemas.microsoft.com/office/drawing/2014/main" id="{5F9FD920-8F84-4E39-347B-C7E62F359660}"/>
              </a:ext>
            </a:extLst>
          </p:cNvPr>
          <p:cNvPicPr>
            <a:picLocks noChangeAspect="1"/>
          </p:cNvPicPr>
          <p:nvPr/>
        </p:nvPicPr>
        <p:blipFill>
          <a:blip r:embed="rId7"/>
          <a:stretch>
            <a:fillRect/>
          </a:stretch>
        </p:blipFill>
        <p:spPr>
          <a:xfrm>
            <a:off x="86595" y="1591293"/>
            <a:ext cx="581486" cy="581486"/>
          </a:xfrm>
          <a:prstGeom prst="rect">
            <a:avLst/>
          </a:prstGeom>
        </p:spPr>
      </p:pic>
      <p:grpSp>
        <p:nvGrpSpPr>
          <p:cNvPr id="16" name="Group 15">
            <a:extLst>
              <a:ext uri="{FF2B5EF4-FFF2-40B4-BE49-F238E27FC236}">
                <a16:creationId xmlns:a16="http://schemas.microsoft.com/office/drawing/2014/main" id="{A936F2DC-8F7C-D16C-52F2-46017F84C7F5}"/>
              </a:ext>
            </a:extLst>
          </p:cNvPr>
          <p:cNvGrpSpPr/>
          <p:nvPr/>
        </p:nvGrpSpPr>
        <p:grpSpPr>
          <a:xfrm>
            <a:off x="1784607" y="2826149"/>
            <a:ext cx="3238399" cy="2975035"/>
            <a:chOff x="2617241" y="2660227"/>
            <a:chExt cx="3238399" cy="2975035"/>
          </a:xfrm>
        </p:grpSpPr>
        <p:grpSp>
          <p:nvGrpSpPr>
            <p:cNvPr id="12" name="Group 11">
              <a:extLst>
                <a:ext uri="{FF2B5EF4-FFF2-40B4-BE49-F238E27FC236}">
                  <a16:creationId xmlns:a16="http://schemas.microsoft.com/office/drawing/2014/main" id="{4345C7E1-3CBA-FA70-E1A5-BF56C7CEF9AC}"/>
                </a:ext>
              </a:extLst>
            </p:cNvPr>
            <p:cNvGrpSpPr/>
            <p:nvPr/>
          </p:nvGrpSpPr>
          <p:grpSpPr>
            <a:xfrm>
              <a:off x="2740466" y="2660227"/>
              <a:ext cx="3115174" cy="2975035"/>
              <a:chOff x="2740466" y="2660227"/>
              <a:chExt cx="3115174" cy="2975035"/>
            </a:xfrm>
          </p:grpSpPr>
          <p:pic>
            <p:nvPicPr>
              <p:cNvPr id="47" name="Picture 46" descr="A green and grey pie chart&#10;&#10;Description automatically generated">
                <a:extLst>
                  <a:ext uri="{FF2B5EF4-FFF2-40B4-BE49-F238E27FC236}">
                    <a16:creationId xmlns:a16="http://schemas.microsoft.com/office/drawing/2014/main" id="{1ED47F83-FC88-2346-3565-3409E16E86D6}"/>
                  </a:ext>
                </a:extLst>
              </p:cNvPr>
              <p:cNvPicPr>
                <a:picLocks noChangeAspect="1"/>
              </p:cNvPicPr>
              <p:nvPr/>
            </p:nvPicPr>
            <p:blipFill>
              <a:blip r:embed="rId8"/>
              <a:stretch>
                <a:fillRect/>
              </a:stretch>
            </p:blipFill>
            <p:spPr>
              <a:xfrm>
                <a:off x="3347656" y="3230392"/>
                <a:ext cx="2507984" cy="2300340"/>
              </a:xfrm>
              <a:prstGeom prst="rect">
                <a:avLst/>
              </a:prstGeom>
            </p:spPr>
          </p:pic>
          <p:sp>
            <p:nvSpPr>
              <p:cNvPr id="9" name="Rectangle 8">
                <a:extLst>
                  <a:ext uri="{FF2B5EF4-FFF2-40B4-BE49-F238E27FC236}">
                    <a16:creationId xmlns:a16="http://schemas.microsoft.com/office/drawing/2014/main" id="{8DAB7D1D-722B-D94E-E3A8-4168F57E2D75}"/>
                  </a:ext>
                </a:extLst>
              </p:cNvPr>
              <p:cNvSpPr/>
              <p:nvPr/>
            </p:nvSpPr>
            <p:spPr>
              <a:xfrm>
                <a:off x="2740466" y="5144143"/>
                <a:ext cx="1311293" cy="4911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Phone &amp; Internet</a:t>
                </a:r>
              </a:p>
            </p:txBody>
          </p:sp>
          <p:sp>
            <p:nvSpPr>
              <p:cNvPr id="10" name="Rectangle 9">
                <a:extLst>
                  <a:ext uri="{FF2B5EF4-FFF2-40B4-BE49-F238E27FC236}">
                    <a16:creationId xmlns:a16="http://schemas.microsoft.com/office/drawing/2014/main" id="{42E6EE59-56D1-2992-62B3-5B1686584937}"/>
                  </a:ext>
                </a:extLst>
              </p:cNvPr>
              <p:cNvSpPr/>
              <p:nvPr/>
            </p:nvSpPr>
            <p:spPr>
              <a:xfrm>
                <a:off x="3150896" y="2660227"/>
                <a:ext cx="1521055" cy="4911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Only </a:t>
                </a:r>
                <a:b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b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Internet</a:t>
                </a:r>
              </a:p>
            </p:txBody>
          </p:sp>
        </p:grpSp>
        <p:sp>
          <p:nvSpPr>
            <p:cNvPr id="11" name="Rectangle 10">
              <a:extLst>
                <a:ext uri="{FF2B5EF4-FFF2-40B4-BE49-F238E27FC236}">
                  <a16:creationId xmlns:a16="http://schemas.microsoft.com/office/drawing/2014/main" id="{BADE41F9-3525-2902-714A-13A9C89701C5}"/>
                </a:ext>
              </a:extLst>
            </p:cNvPr>
            <p:cNvSpPr/>
            <p:nvPr/>
          </p:nvSpPr>
          <p:spPr>
            <a:xfrm>
              <a:off x="2617241" y="3901729"/>
              <a:ext cx="1028805" cy="4911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Only </a:t>
              </a:r>
              <a:b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b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Phone</a:t>
              </a:r>
            </a:p>
          </p:txBody>
        </p:sp>
      </p:grpSp>
      <p:sp>
        <p:nvSpPr>
          <p:cNvPr id="238" name="Rectangle 237">
            <a:extLst>
              <a:ext uri="{FF2B5EF4-FFF2-40B4-BE49-F238E27FC236}">
                <a16:creationId xmlns:a16="http://schemas.microsoft.com/office/drawing/2014/main" id="{98AA8E1A-4BE0-B4D6-4062-AB67799D43EB}"/>
              </a:ext>
            </a:extLst>
          </p:cNvPr>
          <p:cNvSpPr/>
          <p:nvPr/>
        </p:nvSpPr>
        <p:spPr>
          <a:xfrm>
            <a:off x="3869668" y="4330461"/>
            <a:ext cx="668344" cy="7176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69%</a:t>
            </a:r>
          </a:p>
        </p:txBody>
      </p:sp>
      <p:sp>
        <p:nvSpPr>
          <p:cNvPr id="239" name="Rectangle 238">
            <a:extLst>
              <a:ext uri="{FF2B5EF4-FFF2-40B4-BE49-F238E27FC236}">
                <a16:creationId xmlns:a16="http://schemas.microsoft.com/office/drawing/2014/main" id="{B1C9AF4D-F4A1-9BBC-44E5-384A33793B20}"/>
              </a:ext>
            </a:extLst>
          </p:cNvPr>
          <p:cNvSpPr/>
          <p:nvPr/>
        </p:nvSpPr>
        <p:spPr>
          <a:xfrm>
            <a:off x="3201324" y="3387502"/>
            <a:ext cx="668344" cy="7176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10%</a:t>
            </a:r>
          </a:p>
        </p:txBody>
      </p:sp>
      <p:sp>
        <p:nvSpPr>
          <p:cNvPr id="246" name="Rectangle 245">
            <a:extLst>
              <a:ext uri="{FF2B5EF4-FFF2-40B4-BE49-F238E27FC236}">
                <a16:creationId xmlns:a16="http://schemas.microsoft.com/office/drawing/2014/main" id="{C8BD1657-0472-79A0-043E-72D164905B28}"/>
              </a:ext>
            </a:extLst>
          </p:cNvPr>
          <p:cNvSpPr/>
          <p:nvPr/>
        </p:nvSpPr>
        <p:spPr>
          <a:xfrm>
            <a:off x="2772046" y="4100501"/>
            <a:ext cx="668344" cy="7176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22%</a:t>
            </a:r>
          </a:p>
        </p:txBody>
      </p:sp>
      <p:pic>
        <p:nvPicPr>
          <p:cNvPr id="247" name="Picture 246" descr="A black background with a black square&#10;&#10;Description automatically generated with medium confidence">
            <a:extLst>
              <a:ext uri="{FF2B5EF4-FFF2-40B4-BE49-F238E27FC236}">
                <a16:creationId xmlns:a16="http://schemas.microsoft.com/office/drawing/2014/main" id="{1F094486-4473-DEE0-92FE-4F69A9B24E8B}"/>
              </a:ext>
            </a:extLst>
          </p:cNvPr>
          <p:cNvPicPr>
            <a:picLocks noChangeAspect="1"/>
          </p:cNvPicPr>
          <p:nvPr/>
        </p:nvPicPr>
        <p:blipFill>
          <a:blip r:embed="rId9"/>
          <a:stretch>
            <a:fillRect/>
          </a:stretch>
        </p:blipFill>
        <p:spPr>
          <a:xfrm>
            <a:off x="5539684" y="2169745"/>
            <a:ext cx="385230" cy="385230"/>
          </a:xfrm>
          <a:prstGeom prst="rect">
            <a:avLst/>
          </a:prstGeom>
        </p:spPr>
      </p:pic>
      <p:grpSp>
        <p:nvGrpSpPr>
          <p:cNvPr id="254" name="Group 253">
            <a:extLst>
              <a:ext uri="{FF2B5EF4-FFF2-40B4-BE49-F238E27FC236}">
                <a16:creationId xmlns:a16="http://schemas.microsoft.com/office/drawing/2014/main" id="{88F9D103-BC04-C76D-4E2B-4DDF21142524}"/>
              </a:ext>
            </a:extLst>
          </p:cNvPr>
          <p:cNvGrpSpPr/>
          <p:nvPr/>
        </p:nvGrpSpPr>
        <p:grpSpPr>
          <a:xfrm>
            <a:off x="3201325" y="2253030"/>
            <a:ext cx="2234236" cy="3585849"/>
            <a:chOff x="3934977" y="2253030"/>
            <a:chExt cx="2161023" cy="3585849"/>
          </a:xfrm>
        </p:grpSpPr>
        <p:cxnSp>
          <p:nvCxnSpPr>
            <p:cNvPr id="249" name="Straight Connector 248">
              <a:extLst>
                <a:ext uri="{FF2B5EF4-FFF2-40B4-BE49-F238E27FC236}">
                  <a16:creationId xmlns:a16="http://schemas.microsoft.com/office/drawing/2014/main" id="{84E96F2C-111A-C28B-C560-039F9389B2E3}"/>
                </a:ext>
              </a:extLst>
            </p:cNvPr>
            <p:cNvCxnSpPr/>
            <p:nvPr/>
          </p:nvCxnSpPr>
          <p:spPr>
            <a:xfrm flipV="1">
              <a:off x="3934977" y="2253030"/>
              <a:ext cx="2161023" cy="1475351"/>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4BC2BAA-16A8-BCA7-0B09-42C9C6203AA5}"/>
                </a:ext>
              </a:extLst>
            </p:cNvPr>
            <p:cNvCxnSpPr>
              <a:cxnSpLocks/>
            </p:cNvCxnSpPr>
            <p:nvPr/>
          </p:nvCxnSpPr>
          <p:spPr>
            <a:xfrm>
              <a:off x="4340186" y="5561181"/>
              <a:ext cx="1661009" cy="277698"/>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C2B913A7-DAFB-3CF1-6D2C-D7B62DB9C922}"/>
              </a:ext>
            </a:extLst>
          </p:cNvPr>
          <p:cNvGrpSpPr/>
          <p:nvPr/>
        </p:nvGrpSpPr>
        <p:grpSpPr>
          <a:xfrm>
            <a:off x="-21682" y="2383696"/>
            <a:ext cx="1750312" cy="3626861"/>
            <a:chOff x="962415" y="1947419"/>
            <a:chExt cx="2036931" cy="2863544"/>
          </a:xfrm>
        </p:grpSpPr>
        <p:sp>
          <p:nvSpPr>
            <p:cNvPr id="56" name="Google Shape;2074;p7">
              <a:extLst>
                <a:ext uri="{FF2B5EF4-FFF2-40B4-BE49-F238E27FC236}">
                  <a16:creationId xmlns:a16="http://schemas.microsoft.com/office/drawing/2014/main" id="{DCC7FE5D-442F-C9E5-5B86-588A781B34FD}"/>
                </a:ext>
              </a:extLst>
            </p:cNvPr>
            <p:cNvSpPr/>
            <p:nvPr/>
          </p:nvSpPr>
          <p:spPr>
            <a:xfrm>
              <a:off x="962415" y="194741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Demographic</a:t>
              </a:r>
            </a:p>
          </p:txBody>
        </p:sp>
        <p:sp>
          <p:nvSpPr>
            <p:cNvPr id="57" name="Google Shape;2044;p7">
              <a:extLst>
                <a:ext uri="{FF2B5EF4-FFF2-40B4-BE49-F238E27FC236}">
                  <a16:creationId xmlns:a16="http://schemas.microsoft.com/office/drawing/2014/main" id="{29001B36-D62E-FFFF-3CFF-DD858A8218A4}"/>
                </a:ext>
              </a:extLst>
            </p:cNvPr>
            <p:cNvSpPr/>
            <p:nvPr/>
          </p:nvSpPr>
          <p:spPr>
            <a:xfrm>
              <a:off x="962415" y="2541331"/>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Geographic</a:t>
              </a:r>
            </a:p>
          </p:txBody>
        </p:sp>
        <p:sp>
          <p:nvSpPr>
            <p:cNvPr id="58" name="Google Shape;2075;p7">
              <a:extLst>
                <a:ext uri="{FF2B5EF4-FFF2-40B4-BE49-F238E27FC236}">
                  <a16:creationId xmlns:a16="http://schemas.microsoft.com/office/drawing/2014/main" id="{1903BC99-ECDF-7E64-C8B9-8B315A263539}"/>
                </a:ext>
              </a:extLst>
            </p:cNvPr>
            <p:cNvSpPr/>
            <p:nvPr/>
          </p:nvSpPr>
          <p:spPr>
            <a:xfrm>
              <a:off x="962415" y="3135244"/>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Services</a:t>
              </a:r>
            </a:p>
          </p:txBody>
        </p:sp>
        <p:sp>
          <p:nvSpPr>
            <p:cNvPr id="59" name="Google Shape;2075;p7">
              <a:extLst>
                <a:ext uri="{FF2B5EF4-FFF2-40B4-BE49-F238E27FC236}">
                  <a16:creationId xmlns:a16="http://schemas.microsoft.com/office/drawing/2014/main" id="{2AA0B1F3-DAA1-D314-C525-E6FD09D6DA62}"/>
                </a:ext>
              </a:extLst>
            </p:cNvPr>
            <p:cNvSpPr/>
            <p:nvPr/>
          </p:nvSpPr>
          <p:spPr>
            <a:xfrm>
              <a:off x="962415" y="3729156"/>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Preferences</a:t>
              </a:r>
            </a:p>
          </p:txBody>
        </p:sp>
        <p:sp>
          <p:nvSpPr>
            <p:cNvPr id="60" name="Google Shape;2075;p7">
              <a:extLst>
                <a:ext uri="{FF2B5EF4-FFF2-40B4-BE49-F238E27FC236}">
                  <a16:creationId xmlns:a16="http://schemas.microsoft.com/office/drawing/2014/main" id="{7DF2BD4D-661B-9528-C5E5-401273570105}"/>
                </a:ext>
              </a:extLst>
            </p:cNvPr>
            <p:cNvSpPr/>
            <p:nvPr/>
          </p:nvSpPr>
          <p:spPr>
            <a:xfrm>
              <a:off x="962415" y="432306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Status</a:t>
              </a:r>
            </a:p>
          </p:txBody>
        </p:sp>
      </p:grpSp>
      <p:sp>
        <p:nvSpPr>
          <p:cNvPr id="61" name="Rectangle 60">
            <a:extLst>
              <a:ext uri="{FF2B5EF4-FFF2-40B4-BE49-F238E27FC236}">
                <a16:creationId xmlns:a16="http://schemas.microsoft.com/office/drawing/2014/main" id="{750001A9-3DA5-0B8F-D757-E61F48D02817}"/>
              </a:ext>
            </a:extLst>
          </p:cNvPr>
          <p:cNvSpPr/>
          <p:nvPr/>
        </p:nvSpPr>
        <p:spPr>
          <a:xfrm>
            <a:off x="1733107" y="2122434"/>
            <a:ext cx="9620693" cy="3888123"/>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Content Placeholder 2">
            <a:extLst>
              <a:ext uri="{FF2B5EF4-FFF2-40B4-BE49-F238E27FC236}">
                <a16:creationId xmlns:a16="http://schemas.microsoft.com/office/drawing/2014/main" id="{82F9219C-4BE9-3D7A-4EBA-644391111915}"/>
              </a:ext>
            </a:extLst>
          </p:cNvPr>
          <p:cNvSpPr txBox="1">
            <a:spLocks/>
          </p:cNvSpPr>
          <p:nvPr/>
        </p:nvSpPr>
        <p:spPr>
          <a:xfrm>
            <a:off x="5023006" y="2705062"/>
            <a:ext cx="1240766" cy="733819"/>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Internet type</a:t>
            </a:r>
          </a:p>
        </p:txBody>
      </p:sp>
      <p:sp>
        <p:nvSpPr>
          <p:cNvPr id="288" name="Content Placeholder 2">
            <a:extLst>
              <a:ext uri="{FF2B5EF4-FFF2-40B4-BE49-F238E27FC236}">
                <a16:creationId xmlns:a16="http://schemas.microsoft.com/office/drawing/2014/main" id="{E0E4EC10-B82E-6220-F420-EE9EE8BC07ED}"/>
              </a:ext>
            </a:extLst>
          </p:cNvPr>
          <p:cNvSpPr txBox="1">
            <a:spLocks/>
          </p:cNvSpPr>
          <p:nvPr/>
        </p:nvSpPr>
        <p:spPr>
          <a:xfrm>
            <a:off x="5034801" y="3602195"/>
            <a:ext cx="1228971" cy="2184559"/>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Internet Add-ons</a:t>
            </a:r>
          </a:p>
        </p:txBody>
      </p:sp>
      <p:sp>
        <p:nvSpPr>
          <p:cNvPr id="292" name="Rectangle 291">
            <a:extLst>
              <a:ext uri="{FF2B5EF4-FFF2-40B4-BE49-F238E27FC236}">
                <a16:creationId xmlns:a16="http://schemas.microsoft.com/office/drawing/2014/main" id="{0446D2B9-DEA2-4810-9846-EE8F4A378420}"/>
              </a:ext>
            </a:extLst>
          </p:cNvPr>
          <p:cNvSpPr/>
          <p:nvPr/>
        </p:nvSpPr>
        <p:spPr>
          <a:xfrm>
            <a:off x="8114249" y="3640124"/>
            <a:ext cx="906067" cy="271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Yes</a:t>
            </a:r>
          </a:p>
        </p:txBody>
      </p:sp>
      <p:sp>
        <p:nvSpPr>
          <p:cNvPr id="293" name="Rectangle 292">
            <a:extLst>
              <a:ext uri="{FF2B5EF4-FFF2-40B4-BE49-F238E27FC236}">
                <a16:creationId xmlns:a16="http://schemas.microsoft.com/office/drawing/2014/main" id="{579EE148-7DEF-2BE1-79A0-C5795DFCE7C6}"/>
              </a:ext>
            </a:extLst>
          </p:cNvPr>
          <p:cNvSpPr/>
          <p:nvPr/>
        </p:nvSpPr>
        <p:spPr>
          <a:xfrm>
            <a:off x="10420675" y="3640123"/>
            <a:ext cx="649167" cy="2957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No</a:t>
            </a:r>
          </a:p>
        </p:txBody>
      </p:sp>
      <p:grpSp>
        <p:nvGrpSpPr>
          <p:cNvPr id="335" name="Group 334">
            <a:extLst>
              <a:ext uri="{FF2B5EF4-FFF2-40B4-BE49-F238E27FC236}">
                <a16:creationId xmlns:a16="http://schemas.microsoft.com/office/drawing/2014/main" id="{9A3F9D25-1F5E-BE4D-69EC-9275631781E7}"/>
              </a:ext>
            </a:extLst>
          </p:cNvPr>
          <p:cNvGrpSpPr/>
          <p:nvPr/>
        </p:nvGrpSpPr>
        <p:grpSpPr>
          <a:xfrm>
            <a:off x="6324349" y="2647433"/>
            <a:ext cx="4971233" cy="817673"/>
            <a:chOff x="6318623" y="2572382"/>
            <a:chExt cx="4971233" cy="870955"/>
          </a:xfrm>
        </p:grpSpPr>
        <p:grpSp>
          <p:nvGrpSpPr>
            <p:cNvPr id="334" name="Group 333">
              <a:extLst>
                <a:ext uri="{FF2B5EF4-FFF2-40B4-BE49-F238E27FC236}">
                  <a16:creationId xmlns:a16="http://schemas.microsoft.com/office/drawing/2014/main" id="{522271A4-3DA7-B682-8AD1-BC2CF62DC3EE}"/>
                </a:ext>
              </a:extLst>
            </p:cNvPr>
            <p:cNvGrpSpPr/>
            <p:nvPr/>
          </p:nvGrpSpPr>
          <p:grpSpPr>
            <a:xfrm>
              <a:off x="7282056" y="2572382"/>
              <a:ext cx="4007800" cy="385910"/>
              <a:chOff x="7282056" y="2476686"/>
              <a:chExt cx="4007800" cy="385910"/>
            </a:xfrm>
          </p:grpSpPr>
          <p:sp>
            <p:nvSpPr>
              <p:cNvPr id="35" name="Content Placeholder 2">
                <a:extLst>
                  <a:ext uri="{FF2B5EF4-FFF2-40B4-BE49-F238E27FC236}">
                    <a16:creationId xmlns:a16="http://schemas.microsoft.com/office/drawing/2014/main" id="{46328CBD-D75A-2DD2-24F6-521BD9A1828A}"/>
                  </a:ext>
                </a:extLst>
              </p:cNvPr>
              <p:cNvSpPr txBox="1">
                <a:spLocks/>
              </p:cNvSpPr>
              <p:nvPr/>
            </p:nvSpPr>
            <p:spPr>
              <a:xfrm>
                <a:off x="10516892" y="2476686"/>
                <a:ext cx="772964" cy="375618"/>
              </a:xfrm>
              <a:prstGeom prst="rect">
                <a:avLst/>
              </a:prstGeom>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Cable</a:t>
                </a:r>
              </a:p>
            </p:txBody>
          </p:sp>
          <p:sp>
            <p:nvSpPr>
              <p:cNvPr id="36" name="Content Placeholder 2">
                <a:extLst>
                  <a:ext uri="{FF2B5EF4-FFF2-40B4-BE49-F238E27FC236}">
                    <a16:creationId xmlns:a16="http://schemas.microsoft.com/office/drawing/2014/main" id="{180C8487-763B-2705-552A-DB125ECFBE91}"/>
                  </a:ext>
                </a:extLst>
              </p:cNvPr>
              <p:cNvSpPr txBox="1">
                <a:spLocks/>
              </p:cNvSpPr>
              <p:nvPr/>
            </p:nvSpPr>
            <p:spPr>
              <a:xfrm>
                <a:off x="9403538" y="2476686"/>
                <a:ext cx="895222" cy="385910"/>
              </a:xfrm>
              <a:prstGeom prst="rect">
                <a:avLst/>
              </a:prstGeom>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DSL</a:t>
                </a:r>
              </a:p>
            </p:txBody>
          </p:sp>
          <p:sp>
            <p:nvSpPr>
              <p:cNvPr id="52" name="Content Placeholder 2">
                <a:extLst>
                  <a:ext uri="{FF2B5EF4-FFF2-40B4-BE49-F238E27FC236}">
                    <a16:creationId xmlns:a16="http://schemas.microsoft.com/office/drawing/2014/main" id="{278182E7-4E97-8A6E-9A4C-94B0090E73A2}"/>
                  </a:ext>
                </a:extLst>
              </p:cNvPr>
              <p:cNvSpPr txBox="1">
                <a:spLocks/>
              </p:cNvSpPr>
              <p:nvPr/>
            </p:nvSpPr>
            <p:spPr>
              <a:xfrm>
                <a:off x="7282056" y="2476686"/>
                <a:ext cx="895222" cy="385910"/>
              </a:xfrm>
              <a:prstGeom prst="rect">
                <a:avLst/>
              </a:prstGeom>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Fiber</a:t>
                </a:r>
              </a:p>
            </p:txBody>
          </p:sp>
        </p:grpSp>
        <p:pic>
          <p:nvPicPr>
            <p:cNvPr id="28" name="Picture 27" descr="A green and grey rectangle&#10;&#10;Description automatically generated">
              <a:extLst>
                <a:ext uri="{FF2B5EF4-FFF2-40B4-BE49-F238E27FC236}">
                  <a16:creationId xmlns:a16="http://schemas.microsoft.com/office/drawing/2014/main" id="{D68059B6-7AE7-56BD-5AA8-EA92148FD277}"/>
                </a:ext>
              </a:extLst>
            </p:cNvPr>
            <p:cNvPicPr>
              <a:picLocks noChangeAspect="1"/>
            </p:cNvPicPr>
            <p:nvPr/>
          </p:nvPicPr>
          <p:blipFill>
            <a:blip r:embed="rId10"/>
            <a:stretch>
              <a:fillRect/>
            </a:stretch>
          </p:blipFill>
          <p:spPr>
            <a:xfrm>
              <a:off x="6318623" y="2881114"/>
              <a:ext cx="4971233" cy="562223"/>
            </a:xfrm>
            <a:prstGeom prst="rect">
              <a:avLst/>
            </a:prstGeom>
          </p:spPr>
        </p:pic>
        <p:sp>
          <p:nvSpPr>
            <p:cNvPr id="317" name="Rectangle 316">
              <a:extLst>
                <a:ext uri="{FF2B5EF4-FFF2-40B4-BE49-F238E27FC236}">
                  <a16:creationId xmlns:a16="http://schemas.microsoft.com/office/drawing/2014/main" id="{90D6D19C-EC7C-764B-FF05-852F06704E1E}"/>
                </a:ext>
              </a:extLst>
            </p:cNvPr>
            <p:cNvSpPr/>
            <p:nvPr/>
          </p:nvSpPr>
          <p:spPr>
            <a:xfrm>
              <a:off x="7335025" y="2950966"/>
              <a:ext cx="722937" cy="442524"/>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55%</a:t>
              </a:r>
            </a:p>
          </p:txBody>
        </p:sp>
        <p:sp>
          <p:nvSpPr>
            <p:cNvPr id="318" name="Rectangle 317">
              <a:extLst>
                <a:ext uri="{FF2B5EF4-FFF2-40B4-BE49-F238E27FC236}">
                  <a16:creationId xmlns:a16="http://schemas.microsoft.com/office/drawing/2014/main" id="{5CFF028E-E925-3DE2-6E6C-77A9C0A0008D}"/>
                </a:ext>
              </a:extLst>
            </p:cNvPr>
            <p:cNvSpPr/>
            <p:nvPr/>
          </p:nvSpPr>
          <p:spPr>
            <a:xfrm>
              <a:off x="9445942" y="2950966"/>
              <a:ext cx="722937" cy="442524"/>
            </a:xfrm>
            <a:prstGeom prst="rect">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30%</a:t>
              </a:r>
            </a:p>
          </p:txBody>
        </p:sp>
        <p:sp>
          <p:nvSpPr>
            <p:cNvPr id="319" name="Rectangle 318">
              <a:extLst>
                <a:ext uri="{FF2B5EF4-FFF2-40B4-BE49-F238E27FC236}">
                  <a16:creationId xmlns:a16="http://schemas.microsoft.com/office/drawing/2014/main" id="{D042C231-3C00-5AE7-2FD2-71ABCC328F59}"/>
                </a:ext>
              </a:extLst>
            </p:cNvPr>
            <p:cNvSpPr/>
            <p:nvPr/>
          </p:nvSpPr>
          <p:spPr>
            <a:xfrm>
              <a:off x="10542519" y="2950966"/>
              <a:ext cx="722937" cy="442524"/>
            </a:xfrm>
            <a:prstGeom prst="rect">
              <a:avLst/>
            </a:prstGeom>
            <a:solidFill>
              <a:srgbClr val="DEE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15%</a:t>
              </a:r>
            </a:p>
          </p:txBody>
        </p:sp>
      </p:grpSp>
      <p:sp>
        <p:nvSpPr>
          <p:cNvPr id="301" name="Content Placeholder 2">
            <a:extLst>
              <a:ext uri="{FF2B5EF4-FFF2-40B4-BE49-F238E27FC236}">
                <a16:creationId xmlns:a16="http://schemas.microsoft.com/office/drawing/2014/main" id="{3AAED11B-63C0-D31A-46CA-1D0BB08CD268}"/>
              </a:ext>
            </a:extLst>
          </p:cNvPr>
          <p:cNvSpPr txBox="1">
            <a:spLocks/>
          </p:cNvSpPr>
          <p:nvPr/>
        </p:nvSpPr>
        <p:spPr>
          <a:xfrm>
            <a:off x="6310261" y="4417447"/>
            <a:ext cx="1991105" cy="324000"/>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Online Backup</a:t>
            </a:r>
          </a:p>
        </p:txBody>
      </p:sp>
      <p:sp>
        <p:nvSpPr>
          <p:cNvPr id="302" name="Content Placeholder 2">
            <a:extLst>
              <a:ext uri="{FF2B5EF4-FFF2-40B4-BE49-F238E27FC236}">
                <a16:creationId xmlns:a16="http://schemas.microsoft.com/office/drawing/2014/main" id="{173C9128-4E32-F19E-B648-F5288DFD19AB}"/>
              </a:ext>
            </a:extLst>
          </p:cNvPr>
          <p:cNvSpPr txBox="1">
            <a:spLocks/>
          </p:cNvSpPr>
          <p:nvPr/>
        </p:nvSpPr>
        <p:spPr>
          <a:xfrm>
            <a:off x="5934105" y="4810107"/>
            <a:ext cx="2367261" cy="324000"/>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Device Protection Plan</a:t>
            </a:r>
          </a:p>
        </p:txBody>
      </p:sp>
      <p:sp>
        <p:nvSpPr>
          <p:cNvPr id="311" name="Content Placeholder 2">
            <a:extLst>
              <a:ext uri="{FF2B5EF4-FFF2-40B4-BE49-F238E27FC236}">
                <a16:creationId xmlns:a16="http://schemas.microsoft.com/office/drawing/2014/main" id="{359ADA50-801E-0088-F8FE-85AF91B3CE77}"/>
              </a:ext>
            </a:extLst>
          </p:cNvPr>
          <p:cNvSpPr txBox="1">
            <a:spLocks/>
          </p:cNvSpPr>
          <p:nvPr/>
        </p:nvSpPr>
        <p:spPr>
          <a:xfrm>
            <a:off x="5934105" y="5197563"/>
            <a:ext cx="2367261" cy="282679"/>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Premium Tech Support</a:t>
            </a:r>
          </a:p>
        </p:txBody>
      </p:sp>
      <p:sp>
        <p:nvSpPr>
          <p:cNvPr id="312" name="Content Placeholder 2">
            <a:extLst>
              <a:ext uri="{FF2B5EF4-FFF2-40B4-BE49-F238E27FC236}">
                <a16:creationId xmlns:a16="http://schemas.microsoft.com/office/drawing/2014/main" id="{53F4E174-E76A-AAC8-6B8F-146FBBF9D08E}"/>
              </a:ext>
            </a:extLst>
          </p:cNvPr>
          <p:cNvSpPr txBox="1">
            <a:spLocks/>
          </p:cNvSpPr>
          <p:nvPr/>
        </p:nvSpPr>
        <p:spPr>
          <a:xfrm>
            <a:off x="5934105" y="5514879"/>
            <a:ext cx="2367261" cy="324000"/>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a:ea typeface="+mn-ea"/>
                <a:cs typeface="Arial"/>
              </a:rPr>
              <a:t>Online Security</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A30C391F-39C3-5BE3-0461-DCE42042A74A}"/>
              </a:ext>
            </a:extLst>
          </p:cNvPr>
          <p:cNvPicPr>
            <a:picLocks noChangeAspect="1"/>
          </p:cNvPicPr>
          <p:nvPr/>
        </p:nvPicPr>
        <p:blipFill>
          <a:blip r:embed="rId11"/>
          <a:stretch>
            <a:fillRect/>
          </a:stretch>
        </p:blipFill>
        <p:spPr>
          <a:xfrm>
            <a:off x="8356600" y="3987836"/>
            <a:ext cx="2743200" cy="330127"/>
          </a:xfrm>
          <a:prstGeom prst="rect">
            <a:avLst/>
          </a:prstGeom>
        </p:spPr>
      </p:pic>
      <p:sp>
        <p:nvSpPr>
          <p:cNvPr id="43" name="Content Placeholder 2">
            <a:extLst>
              <a:ext uri="{FF2B5EF4-FFF2-40B4-BE49-F238E27FC236}">
                <a16:creationId xmlns:a16="http://schemas.microsoft.com/office/drawing/2014/main" id="{E0C50441-5D6D-9D40-FF7D-C2C4ABCD14FE}"/>
              </a:ext>
            </a:extLst>
          </p:cNvPr>
          <p:cNvSpPr txBox="1">
            <a:spLocks/>
          </p:cNvSpPr>
          <p:nvPr/>
        </p:nvSpPr>
        <p:spPr>
          <a:xfrm>
            <a:off x="6310261" y="4004697"/>
            <a:ext cx="1991105" cy="324000"/>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a:ea typeface="+mn-ea"/>
                <a:cs typeface="Arial"/>
              </a:rPr>
              <a:t>Unlimited Data</a:t>
            </a:r>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4" name="Picture 43">
            <a:extLst>
              <a:ext uri="{FF2B5EF4-FFF2-40B4-BE49-F238E27FC236}">
                <a16:creationId xmlns:a16="http://schemas.microsoft.com/office/drawing/2014/main" id="{E5F65587-99E0-A93C-6AFE-46EEE9774B2A}"/>
              </a:ext>
            </a:extLst>
          </p:cNvPr>
          <p:cNvPicPr>
            <a:picLocks noChangeAspect="1"/>
          </p:cNvPicPr>
          <p:nvPr/>
        </p:nvPicPr>
        <p:blipFill>
          <a:blip r:embed="rId12"/>
          <a:stretch>
            <a:fillRect/>
          </a:stretch>
        </p:blipFill>
        <p:spPr>
          <a:xfrm>
            <a:off x="8356600" y="4392964"/>
            <a:ext cx="2743200" cy="309205"/>
          </a:xfrm>
          <a:prstGeom prst="rect">
            <a:avLst/>
          </a:prstGeom>
        </p:spPr>
      </p:pic>
      <p:pic>
        <p:nvPicPr>
          <p:cNvPr id="45" name="Picture 44">
            <a:extLst>
              <a:ext uri="{FF2B5EF4-FFF2-40B4-BE49-F238E27FC236}">
                <a16:creationId xmlns:a16="http://schemas.microsoft.com/office/drawing/2014/main" id="{31753298-3E18-54E0-3261-67412ADFFDE2}"/>
              </a:ext>
            </a:extLst>
          </p:cNvPr>
          <p:cNvPicPr>
            <a:picLocks noChangeAspect="1"/>
          </p:cNvPicPr>
          <p:nvPr/>
        </p:nvPicPr>
        <p:blipFill>
          <a:blip r:embed="rId12"/>
          <a:stretch>
            <a:fillRect/>
          </a:stretch>
        </p:blipFill>
        <p:spPr>
          <a:xfrm>
            <a:off x="8356600" y="4777169"/>
            <a:ext cx="2743200" cy="309205"/>
          </a:xfrm>
          <a:prstGeom prst="rect">
            <a:avLst/>
          </a:prstGeom>
        </p:spPr>
      </p:pic>
      <p:pic>
        <p:nvPicPr>
          <p:cNvPr id="46" name="Picture 45">
            <a:extLst>
              <a:ext uri="{FF2B5EF4-FFF2-40B4-BE49-F238E27FC236}">
                <a16:creationId xmlns:a16="http://schemas.microsoft.com/office/drawing/2014/main" id="{235CC74C-E5D9-40C0-3D8E-4BA359AF67E5}"/>
              </a:ext>
            </a:extLst>
          </p:cNvPr>
          <p:cNvPicPr>
            <a:picLocks noChangeAspect="1"/>
          </p:cNvPicPr>
          <p:nvPr/>
        </p:nvPicPr>
        <p:blipFill>
          <a:blip r:embed="rId13"/>
          <a:stretch>
            <a:fillRect/>
          </a:stretch>
        </p:blipFill>
        <p:spPr>
          <a:xfrm>
            <a:off x="8356600" y="5161374"/>
            <a:ext cx="2743200" cy="302150"/>
          </a:xfrm>
          <a:prstGeom prst="rect">
            <a:avLst/>
          </a:prstGeom>
        </p:spPr>
      </p:pic>
      <p:pic>
        <p:nvPicPr>
          <p:cNvPr id="48" name="Picture 47">
            <a:extLst>
              <a:ext uri="{FF2B5EF4-FFF2-40B4-BE49-F238E27FC236}">
                <a16:creationId xmlns:a16="http://schemas.microsoft.com/office/drawing/2014/main" id="{063365E9-27D4-11F4-CB17-75FE190AA1F0}"/>
              </a:ext>
            </a:extLst>
          </p:cNvPr>
          <p:cNvPicPr>
            <a:picLocks noChangeAspect="1"/>
          </p:cNvPicPr>
          <p:nvPr/>
        </p:nvPicPr>
        <p:blipFill>
          <a:blip r:embed="rId13"/>
          <a:stretch>
            <a:fillRect/>
          </a:stretch>
        </p:blipFill>
        <p:spPr>
          <a:xfrm>
            <a:off x="8356600" y="5538525"/>
            <a:ext cx="2743200" cy="302150"/>
          </a:xfrm>
          <a:prstGeom prst="rect">
            <a:avLst/>
          </a:prstGeom>
        </p:spPr>
      </p:pic>
      <p:sp>
        <p:nvSpPr>
          <p:cNvPr id="392" name="Content Placeholder 2">
            <a:extLst>
              <a:ext uri="{FF2B5EF4-FFF2-40B4-BE49-F238E27FC236}">
                <a16:creationId xmlns:a16="http://schemas.microsoft.com/office/drawing/2014/main" id="{3B92135C-B517-1262-D49E-66A8F5AE4261}"/>
              </a:ext>
            </a:extLst>
          </p:cNvPr>
          <p:cNvSpPr txBox="1">
            <a:spLocks/>
          </p:cNvSpPr>
          <p:nvPr/>
        </p:nvSpPr>
        <p:spPr>
          <a:xfrm>
            <a:off x="6203035"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Out of 79% Clients with Internet…</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internet users</a:t>
            </a:r>
          </a:p>
        </p:txBody>
      </p:sp>
      <p:sp>
        <p:nvSpPr>
          <p:cNvPr id="393" name="Content Placeholder 2">
            <a:extLst>
              <a:ext uri="{FF2B5EF4-FFF2-40B4-BE49-F238E27FC236}">
                <a16:creationId xmlns:a16="http://schemas.microsoft.com/office/drawing/2014/main" id="{FE4D7548-45A5-AAD8-3FAA-DEB625431330}"/>
              </a:ext>
            </a:extLst>
          </p:cNvPr>
          <p:cNvSpPr txBox="1">
            <a:spLocks/>
          </p:cNvSpPr>
          <p:nvPr/>
        </p:nvSpPr>
        <p:spPr>
          <a:xfrm>
            <a:off x="1800624"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Main Services</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customers</a:t>
            </a:r>
          </a:p>
        </p:txBody>
      </p:sp>
      <p:sp>
        <p:nvSpPr>
          <p:cNvPr id="6" name="Google Shape;1339;p56">
            <a:extLst>
              <a:ext uri="{FF2B5EF4-FFF2-40B4-BE49-F238E27FC236}">
                <a16:creationId xmlns:a16="http://schemas.microsoft.com/office/drawing/2014/main" id="{720A5A41-7F57-DD02-03B8-DA5589AE46A5}"/>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02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Customer detailed analysis</a:t>
            </a:r>
          </a:p>
        </p:txBody>
      </p:sp>
      <p:sp>
        <p:nvSpPr>
          <p:cNvPr id="7" name="Date Placeholder 3">
            <a:extLst>
              <a:ext uri="{FF2B5EF4-FFF2-40B4-BE49-F238E27FC236}">
                <a16:creationId xmlns:a16="http://schemas.microsoft.com/office/drawing/2014/main" id="{E4D67734-A2F9-B748-2535-35E25CED3C78}"/>
              </a:ext>
            </a:extLst>
          </p:cNvPr>
          <p:cNvSpPr>
            <a:spLocks noGrp="1"/>
          </p:cNvSpPr>
          <p:nvPr>
            <p:ph type="dt" sz="half" idx="10"/>
          </p:nvPr>
        </p:nvSpPr>
        <p:spPr>
          <a:xfrm>
            <a:off x="838200" y="6356350"/>
            <a:ext cx="2743200" cy="365125"/>
          </a:xfrm>
        </p:spPr>
        <p:txBody>
          <a:bodyPr/>
          <a:lstStyle/>
          <a:p>
            <a:fld id="{9FD8AE89-8E87-4943-864C-0D3EF39734E1}" type="datetime6">
              <a:rPr lang="en-GB" smtClean="0"/>
              <a:t>December 23</a:t>
            </a:fld>
            <a:endParaRPr lang="en-GB"/>
          </a:p>
        </p:txBody>
      </p:sp>
    </p:spTree>
    <p:extLst>
      <p:ext uri="{BB962C8B-B14F-4D97-AF65-F5344CB8AC3E}">
        <p14:creationId xmlns:p14="http://schemas.microsoft.com/office/powerpoint/2010/main" val="733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Client understanding</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Helvetica"/>
                <a:ea typeface="+mj-ea"/>
                <a:cs typeface="Helvetica"/>
              </a:rPr>
              <a:t>Half of the internet users utilize streaming services from 3</a:t>
            </a:r>
            <a:r>
              <a:rPr kumimoji="0" lang="en-GB" sz="2400" b="0" i="0" u="none" strike="noStrike" kern="1200" cap="none" spc="0" normalizeH="0" baseline="30000" noProof="0">
                <a:ln>
                  <a:noFill/>
                </a:ln>
                <a:solidFill>
                  <a:prstClr val="black"/>
                </a:solidFill>
                <a:effectLst/>
                <a:uLnTx/>
                <a:uFillTx/>
                <a:latin typeface="Helvetica"/>
                <a:ea typeface="+mj-ea"/>
                <a:cs typeface="Helvetica"/>
              </a:rPr>
              <a:t>rd</a:t>
            </a:r>
            <a:r>
              <a:rPr kumimoji="0" lang="en-GB" sz="2400" b="0" i="0" u="none" strike="noStrike" kern="1200" cap="none" spc="0" normalizeH="0" baseline="0" noProof="0">
                <a:ln>
                  <a:noFill/>
                </a:ln>
                <a:solidFill>
                  <a:prstClr val="black"/>
                </a:solidFill>
                <a:effectLst/>
                <a:uLnTx/>
                <a:uFillTx/>
                <a:latin typeface="Helvetica"/>
                <a:ea typeface="+mj-ea"/>
                <a:cs typeface="Helvetica"/>
              </a:rPr>
              <a:t>-party providers. 91% of customers use Phone service and 47% of those use multiple lines</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33" name="Picture 232" descr="A black background with a black square&#10;&#10;Description automatically generated with medium confidence">
            <a:extLst>
              <a:ext uri="{FF2B5EF4-FFF2-40B4-BE49-F238E27FC236}">
                <a16:creationId xmlns:a16="http://schemas.microsoft.com/office/drawing/2014/main" id="{5F9FD920-8F84-4E39-347B-C7E62F359660}"/>
              </a:ext>
            </a:extLst>
          </p:cNvPr>
          <p:cNvPicPr>
            <a:picLocks noChangeAspect="1"/>
          </p:cNvPicPr>
          <p:nvPr/>
        </p:nvPicPr>
        <p:blipFill>
          <a:blip r:embed="rId7"/>
          <a:stretch>
            <a:fillRect/>
          </a:stretch>
        </p:blipFill>
        <p:spPr>
          <a:xfrm>
            <a:off x="86595" y="1591293"/>
            <a:ext cx="581486" cy="581486"/>
          </a:xfrm>
          <a:prstGeom prst="rect">
            <a:avLst/>
          </a:prstGeom>
        </p:spPr>
      </p:pic>
      <p:grpSp>
        <p:nvGrpSpPr>
          <p:cNvPr id="16" name="Group 15">
            <a:extLst>
              <a:ext uri="{FF2B5EF4-FFF2-40B4-BE49-F238E27FC236}">
                <a16:creationId xmlns:a16="http://schemas.microsoft.com/office/drawing/2014/main" id="{A936F2DC-8F7C-D16C-52F2-46017F84C7F5}"/>
              </a:ext>
            </a:extLst>
          </p:cNvPr>
          <p:cNvGrpSpPr/>
          <p:nvPr/>
        </p:nvGrpSpPr>
        <p:grpSpPr>
          <a:xfrm>
            <a:off x="1784607" y="2826149"/>
            <a:ext cx="3238399" cy="2975035"/>
            <a:chOff x="2617241" y="2660227"/>
            <a:chExt cx="3238399" cy="2975035"/>
          </a:xfrm>
        </p:grpSpPr>
        <p:grpSp>
          <p:nvGrpSpPr>
            <p:cNvPr id="12" name="Group 11">
              <a:extLst>
                <a:ext uri="{FF2B5EF4-FFF2-40B4-BE49-F238E27FC236}">
                  <a16:creationId xmlns:a16="http://schemas.microsoft.com/office/drawing/2014/main" id="{4345C7E1-3CBA-FA70-E1A5-BF56C7CEF9AC}"/>
                </a:ext>
              </a:extLst>
            </p:cNvPr>
            <p:cNvGrpSpPr/>
            <p:nvPr/>
          </p:nvGrpSpPr>
          <p:grpSpPr>
            <a:xfrm>
              <a:off x="2740466" y="2660227"/>
              <a:ext cx="3115174" cy="2975035"/>
              <a:chOff x="2740466" y="2660227"/>
              <a:chExt cx="3115174" cy="2975035"/>
            </a:xfrm>
          </p:grpSpPr>
          <p:pic>
            <p:nvPicPr>
              <p:cNvPr id="47" name="Picture 46" descr="A green and grey pie chart&#10;&#10;Description automatically generated">
                <a:extLst>
                  <a:ext uri="{FF2B5EF4-FFF2-40B4-BE49-F238E27FC236}">
                    <a16:creationId xmlns:a16="http://schemas.microsoft.com/office/drawing/2014/main" id="{1ED47F83-FC88-2346-3565-3409E16E86D6}"/>
                  </a:ext>
                </a:extLst>
              </p:cNvPr>
              <p:cNvPicPr>
                <a:picLocks noChangeAspect="1"/>
              </p:cNvPicPr>
              <p:nvPr/>
            </p:nvPicPr>
            <p:blipFill>
              <a:blip r:embed="rId8"/>
              <a:stretch>
                <a:fillRect/>
              </a:stretch>
            </p:blipFill>
            <p:spPr>
              <a:xfrm>
                <a:off x="3347656" y="3230392"/>
                <a:ext cx="2507984" cy="2300340"/>
              </a:xfrm>
              <a:prstGeom prst="rect">
                <a:avLst/>
              </a:prstGeom>
            </p:spPr>
          </p:pic>
          <p:sp>
            <p:nvSpPr>
              <p:cNvPr id="9" name="Rectangle 8">
                <a:extLst>
                  <a:ext uri="{FF2B5EF4-FFF2-40B4-BE49-F238E27FC236}">
                    <a16:creationId xmlns:a16="http://schemas.microsoft.com/office/drawing/2014/main" id="{8DAB7D1D-722B-D94E-E3A8-4168F57E2D75}"/>
                  </a:ext>
                </a:extLst>
              </p:cNvPr>
              <p:cNvSpPr/>
              <p:nvPr/>
            </p:nvSpPr>
            <p:spPr>
              <a:xfrm>
                <a:off x="2740466" y="5144143"/>
                <a:ext cx="1311293" cy="4911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Phone &amp; Internet</a:t>
                </a:r>
              </a:p>
            </p:txBody>
          </p:sp>
          <p:sp>
            <p:nvSpPr>
              <p:cNvPr id="10" name="Rectangle 9">
                <a:extLst>
                  <a:ext uri="{FF2B5EF4-FFF2-40B4-BE49-F238E27FC236}">
                    <a16:creationId xmlns:a16="http://schemas.microsoft.com/office/drawing/2014/main" id="{42E6EE59-56D1-2992-62B3-5B1686584937}"/>
                  </a:ext>
                </a:extLst>
              </p:cNvPr>
              <p:cNvSpPr/>
              <p:nvPr/>
            </p:nvSpPr>
            <p:spPr>
              <a:xfrm>
                <a:off x="3150896" y="2660227"/>
                <a:ext cx="1521055" cy="4911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Only </a:t>
                </a:r>
                <a:b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b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Internet</a:t>
                </a:r>
              </a:p>
            </p:txBody>
          </p:sp>
        </p:grpSp>
        <p:sp>
          <p:nvSpPr>
            <p:cNvPr id="11" name="Rectangle 10">
              <a:extLst>
                <a:ext uri="{FF2B5EF4-FFF2-40B4-BE49-F238E27FC236}">
                  <a16:creationId xmlns:a16="http://schemas.microsoft.com/office/drawing/2014/main" id="{BADE41F9-3525-2902-714A-13A9C89701C5}"/>
                </a:ext>
              </a:extLst>
            </p:cNvPr>
            <p:cNvSpPr/>
            <p:nvPr/>
          </p:nvSpPr>
          <p:spPr>
            <a:xfrm>
              <a:off x="2617241" y="3901729"/>
              <a:ext cx="1028805" cy="4911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Only </a:t>
              </a:r>
              <a:b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b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Phone</a:t>
              </a:r>
            </a:p>
          </p:txBody>
        </p:sp>
      </p:grpSp>
      <p:sp>
        <p:nvSpPr>
          <p:cNvPr id="238" name="Rectangle 237">
            <a:extLst>
              <a:ext uri="{FF2B5EF4-FFF2-40B4-BE49-F238E27FC236}">
                <a16:creationId xmlns:a16="http://schemas.microsoft.com/office/drawing/2014/main" id="{98AA8E1A-4BE0-B4D6-4062-AB67799D43EB}"/>
              </a:ext>
            </a:extLst>
          </p:cNvPr>
          <p:cNvSpPr/>
          <p:nvPr/>
        </p:nvSpPr>
        <p:spPr>
          <a:xfrm>
            <a:off x="3869668" y="4330461"/>
            <a:ext cx="668344" cy="7176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69%</a:t>
            </a:r>
          </a:p>
        </p:txBody>
      </p:sp>
      <p:sp>
        <p:nvSpPr>
          <p:cNvPr id="239" name="Rectangle 238">
            <a:extLst>
              <a:ext uri="{FF2B5EF4-FFF2-40B4-BE49-F238E27FC236}">
                <a16:creationId xmlns:a16="http://schemas.microsoft.com/office/drawing/2014/main" id="{B1C9AF4D-F4A1-9BBC-44E5-384A33793B20}"/>
              </a:ext>
            </a:extLst>
          </p:cNvPr>
          <p:cNvSpPr/>
          <p:nvPr/>
        </p:nvSpPr>
        <p:spPr>
          <a:xfrm>
            <a:off x="3201324" y="3387502"/>
            <a:ext cx="668344" cy="7176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10%</a:t>
            </a:r>
          </a:p>
        </p:txBody>
      </p:sp>
      <p:sp>
        <p:nvSpPr>
          <p:cNvPr id="246" name="Rectangle 245">
            <a:extLst>
              <a:ext uri="{FF2B5EF4-FFF2-40B4-BE49-F238E27FC236}">
                <a16:creationId xmlns:a16="http://schemas.microsoft.com/office/drawing/2014/main" id="{C8BD1657-0472-79A0-043E-72D164905B28}"/>
              </a:ext>
            </a:extLst>
          </p:cNvPr>
          <p:cNvSpPr/>
          <p:nvPr/>
        </p:nvSpPr>
        <p:spPr>
          <a:xfrm>
            <a:off x="2772046" y="4100501"/>
            <a:ext cx="668344" cy="7176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22%</a:t>
            </a:r>
          </a:p>
        </p:txBody>
      </p:sp>
      <p:pic>
        <p:nvPicPr>
          <p:cNvPr id="247" name="Picture 246" descr="A black background with a black square&#10;&#10;Description automatically generated with medium confidence">
            <a:extLst>
              <a:ext uri="{FF2B5EF4-FFF2-40B4-BE49-F238E27FC236}">
                <a16:creationId xmlns:a16="http://schemas.microsoft.com/office/drawing/2014/main" id="{1F094486-4473-DEE0-92FE-4F69A9B24E8B}"/>
              </a:ext>
            </a:extLst>
          </p:cNvPr>
          <p:cNvPicPr>
            <a:picLocks noChangeAspect="1"/>
          </p:cNvPicPr>
          <p:nvPr/>
        </p:nvPicPr>
        <p:blipFill>
          <a:blip r:embed="rId9"/>
          <a:stretch>
            <a:fillRect/>
          </a:stretch>
        </p:blipFill>
        <p:spPr>
          <a:xfrm>
            <a:off x="5539684" y="2169745"/>
            <a:ext cx="385230" cy="385230"/>
          </a:xfrm>
          <a:prstGeom prst="rect">
            <a:avLst/>
          </a:prstGeom>
        </p:spPr>
      </p:pic>
      <p:grpSp>
        <p:nvGrpSpPr>
          <p:cNvPr id="254" name="Group 253">
            <a:extLst>
              <a:ext uri="{FF2B5EF4-FFF2-40B4-BE49-F238E27FC236}">
                <a16:creationId xmlns:a16="http://schemas.microsoft.com/office/drawing/2014/main" id="{88F9D103-BC04-C76D-4E2B-4DDF21142524}"/>
              </a:ext>
            </a:extLst>
          </p:cNvPr>
          <p:cNvGrpSpPr/>
          <p:nvPr/>
        </p:nvGrpSpPr>
        <p:grpSpPr>
          <a:xfrm>
            <a:off x="3201325" y="2253030"/>
            <a:ext cx="2234236" cy="2893185"/>
            <a:chOff x="3934977" y="2253030"/>
            <a:chExt cx="2161023" cy="2893185"/>
          </a:xfrm>
        </p:grpSpPr>
        <p:cxnSp>
          <p:nvCxnSpPr>
            <p:cNvPr id="249" name="Straight Connector 248">
              <a:extLst>
                <a:ext uri="{FF2B5EF4-FFF2-40B4-BE49-F238E27FC236}">
                  <a16:creationId xmlns:a16="http://schemas.microsoft.com/office/drawing/2014/main" id="{84E96F2C-111A-C28B-C560-039F9389B2E3}"/>
                </a:ext>
              </a:extLst>
            </p:cNvPr>
            <p:cNvCxnSpPr/>
            <p:nvPr/>
          </p:nvCxnSpPr>
          <p:spPr>
            <a:xfrm flipV="1">
              <a:off x="3934977" y="2253030"/>
              <a:ext cx="2161023" cy="1475351"/>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4BC2BAA-16A8-BCA7-0B09-42C9C6203AA5}"/>
                </a:ext>
              </a:extLst>
            </p:cNvPr>
            <p:cNvCxnSpPr>
              <a:cxnSpLocks/>
            </p:cNvCxnSpPr>
            <p:nvPr/>
          </p:nvCxnSpPr>
          <p:spPr>
            <a:xfrm flipV="1">
              <a:off x="5227863" y="4871665"/>
              <a:ext cx="841060" cy="27455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C2B913A7-DAFB-3CF1-6D2C-D7B62DB9C922}"/>
              </a:ext>
            </a:extLst>
          </p:cNvPr>
          <p:cNvGrpSpPr/>
          <p:nvPr/>
        </p:nvGrpSpPr>
        <p:grpSpPr>
          <a:xfrm>
            <a:off x="-21682" y="2383696"/>
            <a:ext cx="1750312" cy="3626861"/>
            <a:chOff x="962415" y="1947419"/>
            <a:chExt cx="2036931" cy="2863544"/>
          </a:xfrm>
        </p:grpSpPr>
        <p:sp>
          <p:nvSpPr>
            <p:cNvPr id="56" name="Google Shape;2074;p7">
              <a:extLst>
                <a:ext uri="{FF2B5EF4-FFF2-40B4-BE49-F238E27FC236}">
                  <a16:creationId xmlns:a16="http://schemas.microsoft.com/office/drawing/2014/main" id="{DCC7FE5D-442F-C9E5-5B86-588A781B34FD}"/>
                </a:ext>
              </a:extLst>
            </p:cNvPr>
            <p:cNvSpPr/>
            <p:nvPr/>
          </p:nvSpPr>
          <p:spPr>
            <a:xfrm>
              <a:off x="962415" y="194741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Demographic</a:t>
              </a:r>
            </a:p>
          </p:txBody>
        </p:sp>
        <p:sp>
          <p:nvSpPr>
            <p:cNvPr id="57" name="Google Shape;2044;p7">
              <a:extLst>
                <a:ext uri="{FF2B5EF4-FFF2-40B4-BE49-F238E27FC236}">
                  <a16:creationId xmlns:a16="http://schemas.microsoft.com/office/drawing/2014/main" id="{29001B36-D62E-FFFF-3CFF-DD858A8218A4}"/>
                </a:ext>
              </a:extLst>
            </p:cNvPr>
            <p:cNvSpPr/>
            <p:nvPr/>
          </p:nvSpPr>
          <p:spPr>
            <a:xfrm>
              <a:off x="962415" y="2541331"/>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Geographic</a:t>
              </a:r>
            </a:p>
          </p:txBody>
        </p:sp>
        <p:sp>
          <p:nvSpPr>
            <p:cNvPr id="58" name="Google Shape;2075;p7">
              <a:extLst>
                <a:ext uri="{FF2B5EF4-FFF2-40B4-BE49-F238E27FC236}">
                  <a16:creationId xmlns:a16="http://schemas.microsoft.com/office/drawing/2014/main" id="{1903BC99-ECDF-7E64-C8B9-8B315A263539}"/>
                </a:ext>
              </a:extLst>
            </p:cNvPr>
            <p:cNvSpPr/>
            <p:nvPr/>
          </p:nvSpPr>
          <p:spPr>
            <a:xfrm>
              <a:off x="962415" y="3135244"/>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Services</a:t>
              </a:r>
            </a:p>
          </p:txBody>
        </p:sp>
        <p:sp>
          <p:nvSpPr>
            <p:cNvPr id="59" name="Google Shape;2075;p7">
              <a:extLst>
                <a:ext uri="{FF2B5EF4-FFF2-40B4-BE49-F238E27FC236}">
                  <a16:creationId xmlns:a16="http://schemas.microsoft.com/office/drawing/2014/main" id="{2AA0B1F3-DAA1-D314-C525-E6FD09D6DA62}"/>
                </a:ext>
              </a:extLst>
            </p:cNvPr>
            <p:cNvSpPr/>
            <p:nvPr/>
          </p:nvSpPr>
          <p:spPr>
            <a:xfrm>
              <a:off x="962415" y="3729156"/>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Preferences</a:t>
              </a:r>
            </a:p>
          </p:txBody>
        </p:sp>
        <p:sp>
          <p:nvSpPr>
            <p:cNvPr id="60" name="Google Shape;2075;p7">
              <a:extLst>
                <a:ext uri="{FF2B5EF4-FFF2-40B4-BE49-F238E27FC236}">
                  <a16:creationId xmlns:a16="http://schemas.microsoft.com/office/drawing/2014/main" id="{7DF2BD4D-661B-9528-C5E5-401273570105}"/>
                </a:ext>
              </a:extLst>
            </p:cNvPr>
            <p:cNvSpPr/>
            <p:nvPr/>
          </p:nvSpPr>
          <p:spPr>
            <a:xfrm>
              <a:off x="962415" y="432306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Status</a:t>
              </a:r>
            </a:p>
          </p:txBody>
        </p:sp>
      </p:grpSp>
      <p:sp>
        <p:nvSpPr>
          <p:cNvPr id="61" name="Rectangle 60">
            <a:extLst>
              <a:ext uri="{FF2B5EF4-FFF2-40B4-BE49-F238E27FC236}">
                <a16:creationId xmlns:a16="http://schemas.microsoft.com/office/drawing/2014/main" id="{750001A9-3DA5-0B8F-D757-E61F48D02817}"/>
              </a:ext>
            </a:extLst>
          </p:cNvPr>
          <p:cNvSpPr/>
          <p:nvPr/>
        </p:nvSpPr>
        <p:spPr>
          <a:xfrm>
            <a:off x="1733107" y="2122434"/>
            <a:ext cx="9620693" cy="3888123"/>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Content Placeholder 2">
            <a:extLst>
              <a:ext uri="{FF2B5EF4-FFF2-40B4-BE49-F238E27FC236}">
                <a16:creationId xmlns:a16="http://schemas.microsoft.com/office/drawing/2014/main" id="{82F9219C-4BE9-3D7A-4EBA-644391111915}"/>
              </a:ext>
            </a:extLst>
          </p:cNvPr>
          <p:cNvSpPr txBox="1">
            <a:spLocks/>
          </p:cNvSpPr>
          <p:nvPr/>
        </p:nvSpPr>
        <p:spPr>
          <a:xfrm>
            <a:off x="5023006" y="2705062"/>
            <a:ext cx="1240766" cy="2072528"/>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Streaming</a:t>
            </a:r>
          </a:p>
        </p:txBody>
      </p:sp>
      <p:sp>
        <p:nvSpPr>
          <p:cNvPr id="288" name="Content Placeholder 2">
            <a:extLst>
              <a:ext uri="{FF2B5EF4-FFF2-40B4-BE49-F238E27FC236}">
                <a16:creationId xmlns:a16="http://schemas.microsoft.com/office/drawing/2014/main" id="{E0E4EC10-B82E-6220-F420-EE9EE8BC07ED}"/>
              </a:ext>
            </a:extLst>
          </p:cNvPr>
          <p:cNvSpPr txBox="1">
            <a:spLocks/>
          </p:cNvSpPr>
          <p:nvPr/>
        </p:nvSpPr>
        <p:spPr>
          <a:xfrm>
            <a:off x="5034801" y="5286634"/>
            <a:ext cx="1228971" cy="680635"/>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Phone Add-on</a:t>
            </a:r>
          </a:p>
        </p:txBody>
      </p:sp>
      <p:sp>
        <p:nvSpPr>
          <p:cNvPr id="312" name="Content Placeholder 2">
            <a:extLst>
              <a:ext uri="{FF2B5EF4-FFF2-40B4-BE49-F238E27FC236}">
                <a16:creationId xmlns:a16="http://schemas.microsoft.com/office/drawing/2014/main" id="{53F4E174-E76A-AAC8-6B8F-146FBBF9D08E}"/>
              </a:ext>
            </a:extLst>
          </p:cNvPr>
          <p:cNvSpPr txBox="1">
            <a:spLocks/>
          </p:cNvSpPr>
          <p:nvPr/>
        </p:nvSpPr>
        <p:spPr>
          <a:xfrm>
            <a:off x="6029802" y="5503694"/>
            <a:ext cx="1228241" cy="404307"/>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black"/>
                </a:solidFill>
                <a:effectLst/>
                <a:uLnTx/>
                <a:uFillTx/>
                <a:latin typeface="Arial"/>
                <a:ea typeface="+mn-ea"/>
                <a:cs typeface="Arial"/>
              </a:rPr>
              <a:t>Multiple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black"/>
                </a:solidFill>
                <a:effectLst/>
                <a:uLnTx/>
                <a:uFillTx/>
                <a:latin typeface="Arial"/>
                <a:ea typeface="+mn-ea"/>
                <a:cs typeface="Arial"/>
              </a:rPr>
              <a:t>Lines</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51" name="Group 250">
            <a:extLst>
              <a:ext uri="{FF2B5EF4-FFF2-40B4-BE49-F238E27FC236}">
                <a16:creationId xmlns:a16="http://schemas.microsoft.com/office/drawing/2014/main" id="{300BF1CD-19C5-FAE4-E8DA-14EA15C395E0}"/>
              </a:ext>
            </a:extLst>
          </p:cNvPr>
          <p:cNvGrpSpPr/>
          <p:nvPr/>
        </p:nvGrpSpPr>
        <p:grpSpPr>
          <a:xfrm>
            <a:off x="6376246" y="2777736"/>
            <a:ext cx="836096" cy="1862643"/>
            <a:chOff x="6376245" y="2776283"/>
            <a:chExt cx="1712467" cy="1104229"/>
          </a:xfrm>
        </p:grpSpPr>
        <p:sp>
          <p:nvSpPr>
            <p:cNvPr id="237" name="Content Placeholder 2">
              <a:extLst>
                <a:ext uri="{FF2B5EF4-FFF2-40B4-BE49-F238E27FC236}">
                  <a16:creationId xmlns:a16="http://schemas.microsoft.com/office/drawing/2014/main" id="{03A622A7-5D6B-2A89-A523-9AFCD251BB65}"/>
                </a:ext>
              </a:extLst>
            </p:cNvPr>
            <p:cNvSpPr txBox="1">
              <a:spLocks/>
            </p:cNvSpPr>
            <p:nvPr/>
          </p:nvSpPr>
          <p:spPr>
            <a:xfrm>
              <a:off x="6376245" y="2776283"/>
              <a:ext cx="1712467" cy="359535"/>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black"/>
                  </a:solidFill>
                  <a:effectLst/>
                  <a:uLnTx/>
                  <a:uFillTx/>
                  <a:latin typeface="Arial"/>
                  <a:ea typeface="+mn-ea"/>
                  <a:cs typeface="Arial"/>
                </a:rPr>
                <a:t>Movies</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Content Placeholder 2">
              <a:extLst>
                <a:ext uri="{FF2B5EF4-FFF2-40B4-BE49-F238E27FC236}">
                  <a16:creationId xmlns:a16="http://schemas.microsoft.com/office/drawing/2014/main" id="{C689EB98-C73D-FE11-145D-9C54899A9A79}"/>
                </a:ext>
              </a:extLst>
            </p:cNvPr>
            <p:cNvSpPr txBox="1">
              <a:spLocks/>
            </p:cNvSpPr>
            <p:nvPr/>
          </p:nvSpPr>
          <p:spPr>
            <a:xfrm>
              <a:off x="6376245" y="3118369"/>
              <a:ext cx="1712467" cy="359535"/>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black"/>
                  </a:solidFill>
                  <a:effectLst/>
                  <a:uLnTx/>
                  <a:uFillTx/>
                  <a:latin typeface="Arial"/>
                  <a:ea typeface="+mn-ea"/>
                  <a:cs typeface="Arial"/>
                </a:rPr>
                <a:t>TV</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Content Placeholder 2">
              <a:extLst>
                <a:ext uri="{FF2B5EF4-FFF2-40B4-BE49-F238E27FC236}">
                  <a16:creationId xmlns:a16="http://schemas.microsoft.com/office/drawing/2014/main" id="{730456A1-5D74-4FBA-1959-1C4838A3860B}"/>
                </a:ext>
              </a:extLst>
            </p:cNvPr>
            <p:cNvSpPr txBox="1">
              <a:spLocks/>
            </p:cNvSpPr>
            <p:nvPr/>
          </p:nvSpPr>
          <p:spPr>
            <a:xfrm>
              <a:off x="6376245" y="3520977"/>
              <a:ext cx="1712467" cy="359535"/>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black"/>
                  </a:solidFill>
                  <a:effectLst/>
                  <a:uLnTx/>
                  <a:uFillTx/>
                  <a:latin typeface="Arial"/>
                  <a:ea typeface="+mn-ea"/>
                  <a:cs typeface="Arial"/>
                </a:rPr>
                <a:t>Music</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3A0AE69C-2C13-F42E-101C-DF75577763B0}"/>
              </a:ext>
            </a:extLst>
          </p:cNvPr>
          <p:cNvSpPr/>
          <p:nvPr/>
        </p:nvSpPr>
        <p:spPr>
          <a:xfrm>
            <a:off x="7369963" y="2643930"/>
            <a:ext cx="906067" cy="271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Yes</a:t>
            </a:r>
          </a:p>
        </p:txBody>
      </p:sp>
      <p:sp>
        <p:nvSpPr>
          <p:cNvPr id="236" name="Rectangle 235">
            <a:extLst>
              <a:ext uri="{FF2B5EF4-FFF2-40B4-BE49-F238E27FC236}">
                <a16:creationId xmlns:a16="http://schemas.microsoft.com/office/drawing/2014/main" id="{65047201-6A1B-EA6E-3FAF-D7A543161F99}"/>
              </a:ext>
            </a:extLst>
          </p:cNvPr>
          <p:cNvSpPr/>
          <p:nvPr/>
        </p:nvSpPr>
        <p:spPr>
          <a:xfrm>
            <a:off x="10558904" y="2643929"/>
            <a:ext cx="649167" cy="2957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No</a:t>
            </a:r>
          </a:p>
        </p:txBody>
      </p:sp>
      <p:pic>
        <p:nvPicPr>
          <p:cNvPr id="21" name="Picture 20">
            <a:extLst>
              <a:ext uri="{FF2B5EF4-FFF2-40B4-BE49-F238E27FC236}">
                <a16:creationId xmlns:a16="http://schemas.microsoft.com/office/drawing/2014/main" id="{62EDD18D-8760-FBDC-7D5C-F6C914E9DF81}"/>
              </a:ext>
            </a:extLst>
          </p:cNvPr>
          <p:cNvPicPr>
            <a:picLocks noChangeAspect="1"/>
          </p:cNvPicPr>
          <p:nvPr/>
        </p:nvPicPr>
        <p:blipFill>
          <a:blip r:embed="rId10"/>
          <a:stretch>
            <a:fillRect/>
          </a:stretch>
        </p:blipFill>
        <p:spPr>
          <a:xfrm>
            <a:off x="7326165" y="2872536"/>
            <a:ext cx="3933352" cy="453413"/>
          </a:xfrm>
          <a:prstGeom prst="rect">
            <a:avLst/>
          </a:prstGeom>
        </p:spPr>
      </p:pic>
      <p:pic>
        <p:nvPicPr>
          <p:cNvPr id="22" name="Picture 21">
            <a:extLst>
              <a:ext uri="{FF2B5EF4-FFF2-40B4-BE49-F238E27FC236}">
                <a16:creationId xmlns:a16="http://schemas.microsoft.com/office/drawing/2014/main" id="{7B705BB6-F1C3-F975-E7F2-CA325433B8C0}"/>
              </a:ext>
            </a:extLst>
          </p:cNvPr>
          <p:cNvPicPr>
            <a:picLocks noChangeAspect="1"/>
          </p:cNvPicPr>
          <p:nvPr/>
        </p:nvPicPr>
        <p:blipFill>
          <a:blip r:embed="rId11"/>
          <a:stretch>
            <a:fillRect/>
          </a:stretch>
        </p:blipFill>
        <p:spPr>
          <a:xfrm>
            <a:off x="7326165" y="3517103"/>
            <a:ext cx="3933352" cy="433240"/>
          </a:xfrm>
          <a:prstGeom prst="rect">
            <a:avLst/>
          </a:prstGeom>
        </p:spPr>
      </p:pic>
      <p:pic>
        <p:nvPicPr>
          <p:cNvPr id="23" name="Picture 22">
            <a:extLst>
              <a:ext uri="{FF2B5EF4-FFF2-40B4-BE49-F238E27FC236}">
                <a16:creationId xmlns:a16="http://schemas.microsoft.com/office/drawing/2014/main" id="{D6D3A53B-5E88-AAEA-6EA4-9566697B2D57}"/>
              </a:ext>
            </a:extLst>
          </p:cNvPr>
          <p:cNvPicPr>
            <a:picLocks noChangeAspect="1"/>
          </p:cNvPicPr>
          <p:nvPr/>
        </p:nvPicPr>
        <p:blipFill>
          <a:blip r:embed="rId12"/>
          <a:stretch>
            <a:fillRect/>
          </a:stretch>
        </p:blipFill>
        <p:spPr>
          <a:xfrm>
            <a:off x="7326165" y="4141496"/>
            <a:ext cx="3933352" cy="453413"/>
          </a:xfrm>
          <a:prstGeom prst="rect">
            <a:avLst/>
          </a:prstGeom>
        </p:spPr>
      </p:pic>
      <p:cxnSp>
        <p:nvCxnSpPr>
          <p:cNvPr id="255" name="Connector: Curved 254">
            <a:extLst>
              <a:ext uri="{FF2B5EF4-FFF2-40B4-BE49-F238E27FC236}">
                <a16:creationId xmlns:a16="http://schemas.microsoft.com/office/drawing/2014/main" id="{252958F5-DEBC-51B8-E689-6CF01ACEA470}"/>
              </a:ext>
            </a:extLst>
          </p:cNvPr>
          <p:cNvCxnSpPr>
            <a:cxnSpLocks/>
          </p:cNvCxnSpPr>
          <p:nvPr/>
        </p:nvCxnSpPr>
        <p:spPr>
          <a:xfrm>
            <a:off x="2772046" y="4657369"/>
            <a:ext cx="2250960" cy="914091"/>
          </a:xfrm>
          <a:prstGeom prst="curvedConnector3">
            <a:avLst>
              <a:gd name="adj1" fmla="val 50000"/>
            </a:avLst>
          </a:prstGeom>
          <a:ln w="28575">
            <a:solidFill>
              <a:srgbClr val="5C666C"/>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A black background with a black square&#10;&#10;Description automatically generated with medium confidence">
            <a:extLst>
              <a:ext uri="{FF2B5EF4-FFF2-40B4-BE49-F238E27FC236}">
                <a16:creationId xmlns:a16="http://schemas.microsoft.com/office/drawing/2014/main" id="{384E099C-7678-6185-E78E-F3D046A5EE64}"/>
              </a:ext>
            </a:extLst>
          </p:cNvPr>
          <p:cNvPicPr>
            <a:picLocks noChangeAspect="1"/>
          </p:cNvPicPr>
          <p:nvPr/>
        </p:nvPicPr>
        <p:blipFill>
          <a:blip r:embed="rId9"/>
          <a:stretch>
            <a:fillRect/>
          </a:stretch>
        </p:blipFill>
        <p:spPr>
          <a:xfrm>
            <a:off x="5539684" y="4795111"/>
            <a:ext cx="385230" cy="385230"/>
          </a:xfrm>
          <a:prstGeom prst="rect">
            <a:avLst/>
          </a:prstGeom>
        </p:spPr>
      </p:pic>
      <p:pic>
        <p:nvPicPr>
          <p:cNvPr id="29" name="Picture 28">
            <a:extLst>
              <a:ext uri="{FF2B5EF4-FFF2-40B4-BE49-F238E27FC236}">
                <a16:creationId xmlns:a16="http://schemas.microsoft.com/office/drawing/2014/main" id="{A4A90FF7-9DCC-CC90-4C89-D7BFB8F65803}"/>
              </a:ext>
            </a:extLst>
          </p:cNvPr>
          <p:cNvPicPr>
            <a:picLocks noChangeAspect="1"/>
          </p:cNvPicPr>
          <p:nvPr/>
        </p:nvPicPr>
        <p:blipFill>
          <a:blip r:embed="rId13"/>
          <a:stretch>
            <a:fillRect/>
          </a:stretch>
        </p:blipFill>
        <p:spPr>
          <a:xfrm>
            <a:off x="7398717" y="5407998"/>
            <a:ext cx="3860800" cy="436205"/>
          </a:xfrm>
          <a:prstGeom prst="rect">
            <a:avLst/>
          </a:prstGeom>
        </p:spPr>
      </p:pic>
      <p:sp>
        <p:nvSpPr>
          <p:cNvPr id="62" name="Content Placeholder 2">
            <a:extLst>
              <a:ext uri="{FF2B5EF4-FFF2-40B4-BE49-F238E27FC236}">
                <a16:creationId xmlns:a16="http://schemas.microsoft.com/office/drawing/2014/main" id="{8667BFE8-42D0-7144-9ACD-D103ABC3F222}"/>
              </a:ext>
            </a:extLst>
          </p:cNvPr>
          <p:cNvSpPr txBox="1">
            <a:spLocks/>
          </p:cNvSpPr>
          <p:nvPr/>
        </p:nvSpPr>
        <p:spPr>
          <a:xfrm>
            <a:off x="1800624"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Main Services</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customers</a:t>
            </a:r>
          </a:p>
        </p:txBody>
      </p:sp>
      <p:sp>
        <p:nvSpPr>
          <p:cNvPr id="289" name="Content Placeholder 2">
            <a:extLst>
              <a:ext uri="{FF2B5EF4-FFF2-40B4-BE49-F238E27FC236}">
                <a16:creationId xmlns:a16="http://schemas.microsoft.com/office/drawing/2014/main" id="{7E429F6C-2A15-AB73-6B95-DF728392B47D}"/>
              </a:ext>
            </a:extLst>
          </p:cNvPr>
          <p:cNvSpPr txBox="1">
            <a:spLocks/>
          </p:cNvSpPr>
          <p:nvPr/>
        </p:nvSpPr>
        <p:spPr>
          <a:xfrm>
            <a:off x="6203035"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Out of 79% Clients with Internet…</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internet users</a:t>
            </a:r>
          </a:p>
        </p:txBody>
      </p:sp>
      <p:sp>
        <p:nvSpPr>
          <p:cNvPr id="290" name="Content Placeholder 2">
            <a:extLst>
              <a:ext uri="{FF2B5EF4-FFF2-40B4-BE49-F238E27FC236}">
                <a16:creationId xmlns:a16="http://schemas.microsoft.com/office/drawing/2014/main" id="{A0FD081D-4234-B8DB-A459-86B3164B0833}"/>
              </a:ext>
            </a:extLst>
          </p:cNvPr>
          <p:cNvSpPr txBox="1">
            <a:spLocks/>
          </p:cNvSpPr>
          <p:nvPr/>
        </p:nvSpPr>
        <p:spPr>
          <a:xfrm>
            <a:off x="6203035" y="484519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Out of 91% Clients with Phone… </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phone users</a:t>
            </a:r>
          </a:p>
        </p:txBody>
      </p:sp>
      <p:sp>
        <p:nvSpPr>
          <p:cNvPr id="6" name="Google Shape;1339;p56">
            <a:extLst>
              <a:ext uri="{FF2B5EF4-FFF2-40B4-BE49-F238E27FC236}">
                <a16:creationId xmlns:a16="http://schemas.microsoft.com/office/drawing/2014/main" id="{31CB7E73-F69E-4E30-67CA-C65368787115}"/>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02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Customer detailed analysis</a:t>
            </a:r>
          </a:p>
        </p:txBody>
      </p:sp>
      <p:sp>
        <p:nvSpPr>
          <p:cNvPr id="7" name="Date Placeholder 3">
            <a:extLst>
              <a:ext uri="{FF2B5EF4-FFF2-40B4-BE49-F238E27FC236}">
                <a16:creationId xmlns:a16="http://schemas.microsoft.com/office/drawing/2014/main" id="{4892D20A-CB0B-FD16-4E4E-5EA690B3ADC9}"/>
              </a:ext>
            </a:extLst>
          </p:cNvPr>
          <p:cNvSpPr>
            <a:spLocks noGrp="1"/>
          </p:cNvSpPr>
          <p:nvPr>
            <p:ph type="dt" sz="half" idx="10"/>
          </p:nvPr>
        </p:nvSpPr>
        <p:spPr>
          <a:xfrm>
            <a:off x="838200" y="6356350"/>
            <a:ext cx="2743200" cy="365125"/>
          </a:xfrm>
        </p:spPr>
        <p:txBody>
          <a:bodyPr/>
          <a:lstStyle/>
          <a:p>
            <a:fld id="{9FD8AE89-8E87-4943-864C-0D3EF39734E1}" type="datetime6">
              <a:rPr lang="en-GB" smtClean="0"/>
              <a:t>December 23</a:t>
            </a:fld>
            <a:endParaRPr lang="en-GB"/>
          </a:p>
        </p:txBody>
      </p:sp>
    </p:spTree>
    <p:extLst>
      <p:ext uri="{BB962C8B-B14F-4D97-AF65-F5344CB8AC3E}">
        <p14:creationId xmlns:p14="http://schemas.microsoft.com/office/powerpoint/2010/main" val="1500570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Client understanding</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Helvetica" panose="020B0604020202020204" pitchFamily="34" charset="0"/>
                <a:ea typeface="+mj-ea"/>
                <a:cs typeface="Helvetica" panose="020B0604020202020204" pitchFamily="34" charset="0"/>
              </a:rPr>
              <a:t>More than half of customers prefer paperless billing, bank withdrawal and month to month contract types. The majority accepted no offers </a:t>
            </a:r>
            <a:endParaRPr kumimoji="0" lang="en-GB" sz="800" b="0" i="0" u="none" strike="noStrike" kern="1200" cap="none" spc="0" normalizeH="0" baseline="0" noProof="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33" name="Picture 232" descr="A black background with a black square&#10;&#10;Description automatically generated with medium confidence">
            <a:extLst>
              <a:ext uri="{FF2B5EF4-FFF2-40B4-BE49-F238E27FC236}">
                <a16:creationId xmlns:a16="http://schemas.microsoft.com/office/drawing/2014/main" id="{5F9FD920-8F84-4E39-347B-C7E62F359660}"/>
              </a:ext>
            </a:extLst>
          </p:cNvPr>
          <p:cNvPicPr>
            <a:picLocks noChangeAspect="1"/>
          </p:cNvPicPr>
          <p:nvPr/>
        </p:nvPicPr>
        <p:blipFill>
          <a:blip r:embed="rId7"/>
          <a:stretch>
            <a:fillRect/>
          </a:stretch>
        </p:blipFill>
        <p:spPr>
          <a:xfrm>
            <a:off x="86595" y="1591293"/>
            <a:ext cx="581486" cy="581486"/>
          </a:xfrm>
          <a:prstGeom prst="rect">
            <a:avLst/>
          </a:prstGeom>
        </p:spPr>
      </p:pic>
      <p:grpSp>
        <p:nvGrpSpPr>
          <p:cNvPr id="28" name="Group 27">
            <a:extLst>
              <a:ext uri="{FF2B5EF4-FFF2-40B4-BE49-F238E27FC236}">
                <a16:creationId xmlns:a16="http://schemas.microsoft.com/office/drawing/2014/main" id="{E430995E-9533-0A73-DC00-1F27444FFEDB}"/>
              </a:ext>
            </a:extLst>
          </p:cNvPr>
          <p:cNvGrpSpPr/>
          <p:nvPr/>
        </p:nvGrpSpPr>
        <p:grpSpPr>
          <a:xfrm>
            <a:off x="-21682" y="2383696"/>
            <a:ext cx="1750312" cy="3626861"/>
            <a:chOff x="962415" y="1947419"/>
            <a:chExt cx="2036931" cy="2863544"/>
          </a:xfrm>
        </p:grpSpPr>
        <p:sp>
          <p:nvSpPr>
            <p:cNvPr id="29" name="Google Shape;2074;p7">
              <a:extLst>
                <a:ext uri="{FF2B5EF4-FFF2-40B4-BE49-F238E27FC236}">
                  <a16:creationId xmlns:a16="http://schemas.microsoft.com/office/drawing/2014/main" id="{78D56156-8BB2-CAC5-14F2-A887DEAC7615}"/>
                </a:ext>
              </a:extLst>
            </p:cNvPr>
            <p:cNvSpPr/>
            <p:nvPr/>
          </p:nvSpPr>
          <p:spPr>
            <a:xfrm>
              <a:off x="962415" y="194741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Demographic</a:t>
              </a:r>
            </a:p>
          </p:txBody>
        </p:sp>
        <p:sp>
          <p:nvSpPr>
            <p:cNvPr id="30" name="Google Shape;2044;p7">
              <a:extLst>
                <a:ext uri="{FF2B5EF4-FFF2-40B4-BE49-F238E27FC236}">
                  <a16:creationId xmlns:a16="http://schemas.microsoft.com/office/drawing/2014/main" id="{60376A45-AA7C-DE17-BEA8-DC2F90C8014E}"/>
                </a:ext>
              </a:extLst>
            </p:cNvPr>
            <p:cNvSpPr/>
            <p:nvPr/>
          </p:nvSpPr>
          <p:spPr>
            <a:xfrm>
              <a:off x="962415" y="2541331"/>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Geographic</a:t>
              </a:r>
            </a:p>
          </p:txBody>
        </p:sp>
        <p:sp>
          <p:nvSpPr>
            <p:cNvPr id="31" name="Google Shape;2075;p7">
              <a:extLst>
                <a:ext uri="{FF2B5EF4-FFF2-40B4-BE49-F238E27FC236}">
                  <a16:creationId xmlns:a16="http://schemas.microsoft.com/office/drawing/2014/main" id="{A3DB3392-28FD-5143-4679-FB6A48B6CDA4}"/>
                </a:ext>
              </a:extLst>
            </p:cNvPr>
            <p:cNvSpPr/>
            <p:nvPr/>
          </p:nvSpPr>
          <p:spPr>
            <a:xfrm>
              <a:off x="962415" y="3135244"/>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Services</a:t>
              </a:r>
            </a:p>
          </p:txBody>
        </p:sp>
        <p:sp>
          <p:nvSpPr>
            <p:cNvPr id="224" name="Google Shape;2075;p7">
              <a:extLst>
                <a:ext uri="{FF2B5EF4-FFF2-40B4-BE49-F238E27FC236}">
                  <a16:creationId xmlns:a16="http://schemas.microsoft.com/office/drawing/2014/main" id="{FA908825-1C8F-0214-998F-FCE0ECB7BEFC}"/>
                </a:ext>
              </a:extLst>
            </p:cNvPr>
            <p:cNvSpPr/>
            <p:nvPr/>
          </p:nvSpPr>
          <p:spPr>
            <a:xfrm>
              <a:off x="962415" y="3729156"/>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Preferences</a:t>
              </a:r>
            </a:p>
          </p:txBody>
        </p:sp>
        <p:sp>
          <p:nvSpPr>
            <p:cNvPr id="225" name="Google Shape;2075;p7">
              <a:extLst>
                <a:ext uri="{FF2B5EF4-FFF2-40B4-BE49-F238E27FC236}">
                  <a16:creationId xmlns:a16="http://schemas.microsoft.com/office/drawing/2014/main" id="{5D170FB2-10A0-94C8-8BED-6C3F1CFBA434}"/>
                </a:ext>
              </a:extLst>
            </p:cNvPr>
            <p:cNvSpPr/>
            <p:nvPr/>
          </p:nvSpPr>
          <p:spPr>
            <a:xfrm>
              <a:off x="962415" y="432306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Status</a:t>
              </a:r>
            </a:p>
          </p:txBody>
        </p:sp>
      </p:grpSp>
      <p:sp>
        <p:nvSpPr>
          <p:cNvPr id="226" name="Rectangle 225">
            <a:extLst>
              <a:ext uri="{FF2B5EF4-FFF2-40B4-BE49-F238E27FC236}">
                <a16:creationId xmlns:a16="http://schemas.microsoft.com/office/drawing/2014/main" id="{4C322469-909E-5875-74AE-140D45E3BF21}"/>
              </a:ext>
            </a:extLst>
          </p:cNvPr>
          <p:cNvSpPr/>
          <p:nvPr/>
        </p:nvSpPr>
        <p:spPr>
          <a:xfrm>
            <a:off x="1733107" y="2122434"/>
            <a:ext cx="9620693" cy="3888123"/>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B3D96BA2-2907-5EA9-3E3F-512A801D13E7}"/>
              </a:ext>
            </a:extLst>
          </p:cNvPr>
          <p:cNvSpPr/>
          <p:nvPr/>
        </p:nvSpPr>
        <p:spPr>
          <a:xfrm>
            <a:off x="3480270" y="2693232"/>
            <a:ext cx="906067" cy="271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Yes</a:t>
            </a:r>
          </a:p>
        </p:txBody>
      </p:sp>
      <p:sp>
        <p:nvSpPr>
          <p:cNvPr id="236" name="Rectangle 235">
            <a:extLst>
              <a:ext uri="{FF2B5EF4-FFF2-40B4-BE49-F238E27FC236}">
                <a16:creationId xmlns:a16="http://schemas.microsoft.com/office/drawing/2014/main" id="{73C6BD19-5F5E-8515-9F84-6DD36579B95E}"/>
              </a:ext>
            </a:extLst>
          </p:cNvPr>
          <p:cNvSpPr/>
          <p:nvPr/>
        </p:nvSpPr>
        <p:spPr>
          <a:xfrm>
            <a:off x="5850499" y="2693231"/>
            <a:ext cx="649167" cy="2957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No</a:t>
            </a:r>
          </a:p>
        </p:txBody>
      </p:sp>
      <p:grpSp>
        <p:nvGrpSpPr>
          <p:cNvPr id="246" name="Group 245">
            <a:extLst>
              <a:ext uri="{FF2B5EF4-FFF2-40B4-BE49-F238E27FC236}">
                <a16:creationId xmlns:a16="http://schemas.microsoft.com/office/drawing/2014/main" id="{4B885206-3CC7-AB16-05CA-F2CEC4FB2E40}"/>
              </a:ext>
            </a:extLst>
          </p:cNvPr>
          <p:cNvGrpSpPr/>
          <p:nvPr/>
        </p:nvGrpSpPr>
        <p:grpSpPr>
          <a:xfrm>
            <a:off x="2091061" y="2827953"/>
            <a:ext cx="1240766" cy="3070311"/>
            <a:chOff x="2091061" y="2827953"/>
            <a:chExt cx="1240766" cy="3070311"/>
          </a:xfrm>
        </p:grpSpPr>
        <p:sp>
          <p:nvSpPr>
            <p:cNvPr id="228" name="Content Placeholder 2">
              <a:extLst>
                <a:ext uri="{FF2B5EF4-FFF2-40B4-BE49-F238E27FC236}">
                  <a16:creationId xmlns:a16="http://schemas.microsoft.com/office/drawing/2014/main" id="{06D48714-921E-C58C-91CC-03606C9BA447}"/>
                </a:ext>
              </a:extLst>
            </p:cNvPr>
            <p:cNvSpPr txBox="1">
              <a:spLocks/>
            </p:cNvSpPr>
            <p:nvPr/>
          </p:nvSpPr>
          <p:spPr>
            <a:xfrm>
              <a:off x="2091061" y="2827953"/>
              <a:ext cx="1240766" cy="601047"/>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Paperless Billing</a:t>
              </a:r>
            </a:p>
          </p:txBody>
        </p:sp>
        <p:sp>
          <p:nvSpPr>
            <p:cNvPr id="237" name="Content Placeholder 2">
              <a:extLst>
                <a:ext uri="{FF2B5EF4-FFF2-40B4-BE49-F238E27FC236}">
                  <a16:creationId xmlns:a16="http://schemas.microsoft.com/office/drawing/2014/main" id="{79989336-8E8A-0A60-5608-0CC40AA307E7}"/>
                </a:ext>
              </a:extLst>
            </p:cNvPr>
            <p:cNvSpPr txBox="1">
              <a:spLocks/>
            </p:cNvSpPr>
            <p:nvPr/>
          </p:nvSpPr>
          <p:spPr>
            <a:xfrm>
              <a:off x="2091061" y="3790138"/>
              <a:ext cx="1240766" cy="1011218"/>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Payment Method</a:t>
              </a:r>
            </a:p>
          </p:txBody>
        </p:sp>
        <p:sp>
          <p:nvSpPr>
            <p:cNvPr id="239" name="Content Placeholder 2">
              <a:extLst>
                <a:ext uri="{FF2B5EF4-FFF2-40B4-BE49-F238E27FC236}">
                  <a16:creationId xmlns:a16="http://schemas.microsoft.com/office/drawing/2014/main" id="{377AF990-5A8E-3E35-D94E-1BD76D86EB78}"/>
                </a:ext>
              </a:extLst>
            </p:cNvPr>
            <p:cNvSpPr txBox="1">
              <a:spLocks/>
            </p:cNvSpPr>
            <p:nvPr/>
          </p:nvSpPr>
          <p:spPr>
            <a:xfrm>
              <a:off x="2091061" y="4887046"/>
              <a:ext cx="1240766" cy="1011218"/>
            </a:xfrm>
            <a:prstGeom prst="rect">
              <a:avLst/>
            </a:prstGeom>
            <a:solidFill>
              <a:schemeClr val="bg1">
                <a:lumMod val="95000"/>
              </a:scheme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Contract Type</a:t>
              </a:r>
            </a:p>
          </p:txBody>
        </p:sp>
      </p:grpSp>
      <p:sp>
        <p:nvSpPr>
          <p:cNvPr id="247" name="Content Placeholder 2">
            <a:extLst>
              <a:ext uri="{FF2B5EF4-FFF2-40B4-BE49-F238E27FC236}">
                <a16:creationId xmlns:a16="http://schemas.microsoft.com/office/drawing/2014/main" id="{23660BAF-66CD-A532-8D38-3729A9B61234}"/>
              </a:ext>
            </a:extLst>
          </p:cNvPr>
          <p:cNvSpPr txBox="1">
            <a:spLocks/>
          </p:cNvSpPr>
          <p:nvPr/>
        </p:nvSpPr>
        <p:spPr>
          <a:xfrm>
            <a:off x="5844759" y="3860926"/>
            <a:ext cx="1049388" cy="290026"/>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Mailed Check</a:t>
            </a:r>
          </a:p>
        </p:txBody>
      </p:sp>
      <p:sp>
        <p:nvSpPr>
          <p:cNvPr id="248" name="Content Placeholder 2">
            <a:extLst>
              <a:ext uri="{FF2B5EF4-FFF2-40B4-BE49-F238E27FC236}">
                <a16:creationId xmlns:a16="http://schemas.microsoft.com/office/drawing/2014/main" id="{B3953352-BE77-3FD5-5F8D-EE01C027DF5F}"/>
              </a:ext>
            </a:extLst>
          </p:cNvPr>
          <p:cNvSpPr txBox="1">
            <a:spLocks/>
          </p:cNvSpPr>
          <p:nvPr/>
        </p:nvSpPr>
        <p:spPr>
          <a:xfrm>
            <a:off x="4853035" y="3772699"/>
            <a:ext cx="887258" cy="466480"/>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Credit Card</a:t>
            </a:r>
          </a:p>
        </p:txBody>
      </p:sp>
      <p:sp>
        <p:nvSpPr>
          <p:cNvPr id="249" name="Content Placeholder 2">
            <a:extLst>
              <a:ext uri="{FF2B5EF4-FFF2-40B4-BE49-F238E27FC236}">
                <a16:creationId xmlns:a16="http://schemas.microsoft.com/office/drawing/2014/main" id="{9C7E8DB8-0C0C-889B-D2F3-0AF0F45E0D08}"/>
              </a:ext>
            </a:extLst>
          </p:cNvPr>
          <p:cNvSpPr txBox="1">
            <a:spLocks/>
          </p:cNvSpPr>
          <p:nvPr/>
        </p:nvSpPr>
        <p:spPr>
          <a:xfrm>
            <a:off x="3364839" y="3860926"/>
            <a:ext cx="1404994" cy="290026"/>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Bank Withdrawal</a:t>
            </a:r>
          </a:p>
        </p:txBody>
      </p:sp>
      <p:sp>
        <p:nvSpPr>
          <p:cNvPr id="251" name="Content Placeholder 2">
            <a:extLst>
              <a:ext uri="{FF2B5EF4-FFF2-40B4-BE49-F238E27FC236}">
                <a16:creationId xmlns:a16="http://schemas.microsoft.com/office/drawing/2014/main" id="{5DAC4663-8AA6-9911-D0A8-AD7EA8DE50F1}"/>
              </a:ext>
            </a:extLst>
          </p:cNvPr>
          <p:cNvSpPr txBox="1">
            <a:spLocks/>
          </p:cNvSpPr>
          <p:nvPr/>
        </p:nvSpPr>
        <p:spPr>
          <a:xfrm>
            <a:off x="5844759" y="4973757"/>
            <a:ext cx="1049388" cy="290026"/>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D2E270"/>
                </a:solidFill>
                <a:effectLst/>
                <a:uLnTx/>
                <a:uFillTx/>
                <a:latin typeface="Arial" panose="020B0604020202020204" pitchFamily="34" charset="0"/>
                <a:ea typeface="+mn-ea"/>
                <a:cs typeface="Arial" panose="020B0604020202020204" pitchFamily="34" charset="0"/>
              </a:rPr>
              <a:t>2 Years</a:t>
            </a:r>
          </a:p>
        </p:txBody>
      </p:sp>
      <p:sp>
        <p:nvSpPr>
          <p:cNvPr id="252" name="Content Placeholder 2">
            <a:extLst>
              <a:ext uri="{FF2B5EF4-FFF2-40B4-BE49-F238E27FC236}">
                <a16:creationId xmlns:a16="http://schemas.microsoft.com/office/drawing/2014/main" id="{8CF2D62F-9092-58C1-C856-AFED1710D0E1}"/>
              </a:ext>
            </a:extLst>
          </p:cNvPr>
          <p:cNvSpPr txBox="1">
            <a:spLocks/>
          </p:cNvSpPr>
          <p:nvPr/>
        </p:nvSpPr>
        <p:spPr>
          <a:xfrm>
            <a:off x="4853035" y="4885530"/>
            <a:ext cx="887258" cy="466480"/>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1 Year</a:t>
            </a:r>
          </a:p>
        </p:txBody>
      </p:sp>
      <p:sp>
        <p:nvSpPr>
          <p:cNvPr id="253" name="Content Placeholder 2">
            <a:extLst>
              <a:ext uri="{FF2B5EF4-FFF2-40B4-BE49-F238E27FC236}">
                <a16:creationId xmlns:a16="http://schemas.microsoft.com/office/drawing/2014/main" id="{6791C796-009B-F410-07B9-3300C6E8840A}"/>
              </a:ext>
            </a:extLst>
          </p:cNvPr>
          <p:cNvSpPr txBox="1">
            <a:spLocks/>
          </p:cNvSpPr>
          <p:nvPr/>
        </p:nvSpPr>
        <p:spPr>
          <a:xfrm>
            <a:off x="3364839" y="4973757"/>
            <a:ext cx="1404994" cy="290026"/>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B0C726"/>
                </a:solidFill>
                <a:effectLst/>
                <a:uLnTx/>
                <a:uFillTx/>
                <a:latin typeface="Arial" panose="020B0604020202020204" pitchFamily="34" charset="0"/>
                <a:ea typeface="+mn-ea"/>
                <a:cs typeface="Arial" panose="020B0604020202020204" pitchFamily="34" charset="0"/>
              </a:rPr>
              <a:t>Month to month</a:t>
            </a:r>
          </a:p>
        </p:txBody>
      </p:sp>
      <p:sp>
        <p:nvSpPr>
          <p:cNvPr id="255" name="Google Shape;2074;p7">
            <a:extLst>
              <a:ext uri="{FF2B5EF4-FFF2-40B4-BE49-F238E27FC236}">
                <a16:creationId xmlns:a16="http://schemas.microsoft.com/office/drawing/2014/main" id="{5DA6E1D7-2F90-8BBD-0554-6F8A3E65CB3A}"/>
              </a:ext>
            </a:extLst>
          </p:cNvPr>
          <p:cNvSpPr/>
          <p:nvPr/>
        </p:nvSpPr>
        <p:spPr>
          <a:xfrm>
            <a:off x="6868725" y="2278249"/>
            <a:ext cx="107094" cy="3604630"/>
          </a:xfrm>
          <a:prstGeom prst="rect">
            <a:avLst/>
          </a:prstGeom>
          <a:solidFill>
            <a:srgbClr val="B0C727"/>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endParaRPr kumimoji="0" lang="en-GB" sz="1400" b="1"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33" name="Picture 32" descr="A screenshot of a chart&#10;&#10;Description automatically generated">
            <a:extLst>
              <a:ext uri="{FF2B5EF4-FFF2-40B4-BE49-F238E27FC236}">
                <a16:creationId xmlns:a16="http://schemas.microsoft.com/office/drawing/2014/main" id="{87CBAC9E-3571-5D95-3F38-06F3DEA18E62}"/>
              </a:ext>
            </a:extLst>
          </p:cNvPr>
          <p:cNvPicPr>
            <a:picLocks noChangeAspect="1"/>
          </p:cNvPicPr>
          <p:nvPr/>
        </p:nvPicPr>
        <p:blipFill>
          <a:blip r:embed="rId8"/>
          <a:stretch>
            <a:fillRect/>
          </a:stretch>
        </p:blipFill>
        <p:spPr>
          <a:xfrm>
            <a:off x="7082185" y="2900084"/>
            <a:ext cx="4176336" cy="2841277"/>
          </a:xfrm>
          <a:prstGeom prst="rect">
            <a:avLst/>
          </a:prstGeom>
        </p:spPr>
      </p:pic>
      <p:pic>
        <p:nvPicPr>
          <p:cNvPr id="38" name="Picture 37" descr="A green and grey rectangle&#10;&#10;Description automatically generated">
            <a:extLst>
              <a:ext uri="{FF2B5EF4-FFF2-40B4-BE49-F238E27FC236}">
                <a16:creationId xmlns:a16="http://schemas.microsoft.com/office/drawing/2014/main" id="{09DA865D-CE1A-867D-748C-0CCC266FE78E}"/>
              </a:ext>
            </a:extLst>
          </p:cNvPr>
          <p:cNvPicPr>
            <a:picLocks noChangeAspect="1"/>
          </p:cNvPicPr>
          <p:nvPr/>
        </p:nvPicPr>
        <p:blipFill>
          <a:blip r:embed="rId9"/>
          <a:stretch>
            <a:fillRect/>
          </a:stretch>
        </p:blipFill>
        <p:spPr>
          <a:xfrm>
            <a:off x="3625850" y="4396897"/>
            <a:ext cx="3048000" cy="375606"/>
          </a:xfrm>
          <a:prstGeom prst="rect">
            <a:avLst/>
          </a:prstGeom>
        </p:spPr>
      </p:pic>
      <p:sp>
        <p:nvSpPr>
          <p:cNvPr id="39" name="TextBox 38">
            <a:extLst>
              <a:ext uri="{FF2B5EF4-FFF2-40B4-BE49-F238E27FC236}">
                <a16:creationId xmlns:a16="http://schemas.microsoft.com/office/drawing/2014/main" id="{217710A8-921D-994E-17D3-A7DE7A27467E}"/>
              </a:ext>
            </a:extLst>
          </p:cNvPr>
          <p:cNvSpPr txBox="1"/>
          <p:nvPr/>
        </p:nvSpPr>
        <p:spPr>
          <a:xfrm>
            <a:off x="4252340" y="44389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mn-ea"/>
                <a:cs typeface="Arial"/>
              </a:rPr>
              <a:t>56%</a:t>
            </a:r>
            <a:endParaRPr kumimoji="0" lang="en-US" sz="1400" b="0" i="0" u="none" strike="noStrike" kern="1200" cap="none" spc="0" normalizeH="0" baseline="0" noProof="0">
              <a:ln>
                <a:noFill/>
              </a:ln>
              <a:solidFill>
                <a:prstClr val="white"/>
              </a:solidFill>
              <a:effectLst/>
              <a:uLnTx/>
              <a:uFillTx/>
              <a:latin typeface="Arial"/>
              <a:ea typeface="Calibri"/>
              <a:cs typeface="Calibri"/>
            </a:endParaRPr>
          </a:p>
        </p:txBody>
      </p:sp>
      <p:sp>
        <p:nvSpPr>
          <p:cNvPr id="40" name="TextBox 39">
            <a:extLst>
              <a:ext uri="{FF2B5EF4-FFF2-40B4-BE49-F238E27FC236}">
                <a16:creationId xmlns:a16="http://schemas.microsoft.com/office/drawing/2014/main" id="{5D8E25A0-B850-39BA-FA74-4EC5F090E34B}"/>
              </a:ext>
            </a:extLst>
          </p:cNvPr>
          <p:cNvSpPr txBox="1"/>
          <p:nvPr/>
        </p:nvSpPr>
        <p:spPr>
          <a:xfrm>
            <a:off x="5662039" y="44389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mn-ea"/>
                <a:cs typeface="Arial"/>
              </a:rPr>
              <a:t>39%</a:t>
            </a:r>
            <a:endParaRPr kumimoji="0" lang="en-US" sz="1400" b="0" i="0" u="none" strike="noStrike" kern="1200" cap="none" spc="0" normalizeH="0" baseline="0" noProof="0">
              <a:ln>
                <a:noFill/>
              </a:ln>
              <a:solidFill>
                <a:prstClr val="white"/>
              </a:solidFill>
              <a:effectLst/>
              <a:uLnTx/>
              <a:uFillTx/>
              <a:latin typeface="Arial"/>
              <a:ea typeface="Calibri"/>
              <a:cs typeface="Calibri"/>
            </a:endParaRPr>
          </a:p>
        </p:txBody>
      </p:sp>
      <p:sp>
        <p:nvSpPr>
          <p:cNvPr id="41" name="TextBox 40">
            <a:extLst>
              <a:ext uri="{FF2B5EF4-FFF2-40B4-BE49-F238E27FC236}">
                <a16:creationId xmlns:a16="http://schemas.microsoft.com/office/drawing/2014/main" id="{D4D2BC28-1501-E537-E296-093DCEDC3A65}"/>
              </a:ext>
            </a:extLst>
          </p:cNvPr>
          <p:cNvSpPr txBox="1"/>
          <p:nvPr/>
        </p:nvSpPr>
        <p:spPr>
          <a:xfrm>
            <a:off x="6404988" y="44389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mn-ea"/>
                <a:cs typeface="Arial"/>
              </a:rPr>
              <a:t>5%</a:t>
            </a:r>
            <a:endParaRPr kumimoji="0" lang="en-US" sz="1400" b="0" i="0" u="none" strike="noStrike" kern="1200" cap="none" spc="0" normalizeH="0" baseline="0" noProof="0">
              <a:ln>
                <a:noFill/>
              </a:ln>
              <a:solidFill>
                <a:prstClr val="black"/>
              </a:solidFill>
              <a:effectLst/>
              <a:uLnTx/>
              <a:uFillTx/>
              <a:latin typeface="Arial"/>
              <a:ea typeface="Calibri"/>
              <a:cs typeface="Calibri"/>
            </a:endParaRPr>
          </a:p>
        </p:txBody>
      </p:sp>
      <p:pic>
        <p:nvPicPr>
          <p:cNvPr id="42" name="Picture 41" descr="A green and grey rectangles&#10;&#10;Description automatically generated">
            <a:extLst>
              <a:ext uri="{FF2B5EF4-FFF2-40B4-BE49-F238E27FC236}">
                <a16:creationId xmlns:a16="http://schemas.microsoft.com/office/drawing/2014/main" id="{6BD0024B-2972-AB03-7067-5EFC231844E6}"/>
              </a:ext>
            </a:extLst>
          </p:cNvPr>
          <p:cNvPicPr>
            <a:picLocks noChangeAspect="1"/>
          </p:cNvPicPr>
          <p:nvPr/>
        </p:nvPicPr>
        <p:blipFill>
          <a:blip r:embed="rId10"/>
          <a:stretch>
            <a:fillRect/>
          </a:stretch>
        </p:blipFill>
        <p:spPr>
          <a:xfrm>
            <a:off x="3625850" y="5412712"/>
            <a:ext cx="3079750" cy="363276"/>
          </a:xfrm>
          <a:prstGeom prst="rect">
            <a:avLst/>
          </a:prstGeom>
        </p:spPr>
      </p:pic>
      <p:sp>
        <p:nvSpPr>
          <p:cNvPr id="43" name="TextBox 42">
            <a:extLst>
              <a:ext uri="{FF2B5EF4-FFF2-40B4-BE49-F238E27FC236}">
                <a16:creationId xmlns:a16="http://schemas.microsoft.com/office/drawing/2014/main" id="{67E8AE3D-C9C2-2F00-E44D-2881FC7822D5}"/>
              </a:ext>
            </a:extLst>
          </p:cNvPr>
          <p:cNvSpPr txBox="1"/>
          <p:nvPr/>
        </p:nvSpPr>
        <p:spPr>
          <a:xfrm>
            <a:off x="4252339" y="54422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mn-ea"/>
                <a:cs typeface="Arial"/>
              </a:rPr>
              <a:t>51%</a:t>
            </a:r>
            <a:endParaRPr kumimoji="0" lang="en-US" sz="1400" b="0" i="0" u="none" strike="noStrike" kern="1200" cap="none" spc="0" normalizeH="0" baseline="0" noProof="0">
              <a:ln>
                <a:noFill/>
              </a:ln>
              <a:solidFill>
                <a:prstClr val="white"/>
              </a:solidFill>
              <a:effectLst/>
              <a:uLnTx/>
              <a:uFillTx/>
              <a:latin typeface="Arial"/>
              <a:ea typeface="Calibri"/>
              <a:cs typeface="Calibri"/>
            </a:endParaRPr>
          </a:p>
        </p:txBody>
      </p:sp>
      <p:sp>
        <p:nvSpPr>
          <p:cNvPr id="44" name="TextBox 43">
            <a:extLst>
              <a:ext uri="{FF2B5EF4-FFF2-40B4-BE49-F238E27FC236}">
                <a16:creationId xmlns:a16="http://schemas.microsoft.com/office/drawing/2014/main" id="{971E85E2-ACD9-5BE3-0AE8-53EC30E7FFC2}"/>
              </a:ext>
            </a:extLst>
          </p:cNvPr>
          <p:cNvSpPr txBox="1"/>
          <p:nvPr/>
        </p:nvSpPr>
        <p:spPr>
          <a:xfrm>
            <a:off x="5300089" y="54422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mn-ea"/>
                <a:cs typeface="Arial"/>
              </a:rPr>
              <a:t>22%</a:t>
            </a:r>
            <a:endParaRPr kumimoji="0" lang="en-US" sz="1400" b="0" i="0" u="none" strike="noStrike" kern="1200" cap="none" spc="0" normalizeH="0" baseline="0" noProof="0">
              <a:ln>
                <a:noFill/>
              </a:ln>
              <a:solidFill>
                <a:prstClr val="white"/>
              </a:solidFill>
              <a:effectLst/>
              <a:uLnTx/>
              <a:uFillTx/>
              <a:latin typeface="Arial"/>
              <a:ea typeface="Calibri"/>
              <a:cs typeface="Calibri"/>
            </a:endParaRPr>
          </a:p>
        </p:txBody>
      </p:sp>
      <p:sp>
        <p:nvSpPr>
          <p:cNvPr id="45" name="TextBox 44">
            <a:extLst>
              <a:ext uri="{FF2B5EF4-FFF2-40B4-BE49-F238E27FC236}">
                <a16:creationId xmlns:a16="http://schemas.microsoft.com/office/drawing/2014/main" id="{8EA12861-C926-3A56-12F3-7C341F8BC193}"/>
              </a:ext>
            </a:extLst>
          </p:cNvPr>
          <p:cNvSpPr txBox="1"/>
          <p:nvPr/>
        </p:nvSpPr>
        <p:spPr>
          <a:xfrm>
            <a:off x="5954139" y="47310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mn-ea"/>
                <a:cs typeface="Arial"/>
              </a:rPr>
              <a:t>39%</a:t>
            </a:r>
            <a:endParaRPr kumimoji="0" lang="en-US" sz="1400" b="0" i="0" u="none" strike="noStrike" kern="1200" cap="none" spc="0" normalizeH="0" baseline="0" noProof="0">
              <a:ln>
                <a:noFill/>
              </a:ln>
              <a:solidFill>
                <a:prstClr val="white"/>
              </a:solidFill>
              <a:effectLst/>
              <a:uLnTx/>
              <a:uFillTx/>
              <a:latin typeface="Arial"/>
              <a:ea typeface="Calibri"/>
              <a:cs typeface="Calibri"/>
            </a:endParaRPr>
          </a:p>
        </p:txBody>
      </p:sp>
      <p:sp>
        <p:nvSpPr>
          <p:cNvPr id="46" name="TextBox 45">
            <a:extLst>
              <a:ext uri="{FF2B5EF4-FFF2-40B4-BE49-F238E27FC236}">
                <a16:creationId xmlns:a16="http://schemas.microsoft.com/office/drawing/2014/main" id="{1F854D90-124C-5F45-9C53-0FB53C84BF4E}"/>
              </a:ext>
            </a:extLst>
          </p:cNvPr>
          <p:cNvSpPr txBox="1"/>
          <p:nvPr/>
        </p:nvSpPr>
        <p:spPr>
          <a:xfrm>
            <a:off x="6087488" y="54422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mn-ea"/>
                <a:cs typeface="Arial"/>
              </a:rPr>
              <a:t>27%</a:t>
            </a:r>
            <a:endParaRPr kumimoji="0" lang="en-US" sz="1400" b="0" i="0" u="none" strike="noStrike" kern="1200" cap="none" spc="0" normalizeH="0" baseline="0" noProof="0">
              <a:ln>
                <a:noFill/>
              </a:ln>
              <a:solidFill>
                <a:prstClr val="black"/>
              </a:solidFill>
              <a:effectLst/>
              <a:uLnTx/>
              <a:uFillTx/>
              <a:latin typeface="Arial"/>
              <a:ea typeface="Calibri"/>
              <a:cs typeface="Calibri"/>
            </a:endParaRPr>
          </a:p>
        </p:txBody>
      </p:sp>
      <p:pic>
        <p:nvPicPr>
          <p:cNvPr id="48" name="Picture 47" descr="A green rectangle with white border&#10;&#10;Description automatically generated">
            <a:extLst>
              <a:ext uri="{FF2B5EF4-FFF2-40B4-BE49-F238E27FC236}">
                <a16:creationId xmlns:a16="http://schemas.microsoft.com/office/drawing/2014/main" id="{A8582764-53D7-A98C-3556-33D643BAAD2F}"/>
              </a:ext>
            </a:extLst>
          </p:cNvPr>
          <p:cNvPicPr>
            <a:picLocks noChangeAspect="1"/>
          </p:cNvPicPr>
          <p:nvPr/>
        </p:nvPicPr>
        <p:blipFill>
          <a:blip r:embed="rId11"/>
          <a:stretch>
            <a:fillRect/>
          </a:stretch>
        </p:blipFill>
        <p:spPr>
          <a:xfrm>
            <a:off x="3625850" y="3011490"/>
            <a:ext cx="3022600" cy="415920"/>
          </a:xfrm>
          <a:prstGeom prst="rect">
            <a:avLst/>
          </a:prstGeom>
        </p:spPr>
      </p:pic>
      <p:sp>
        <p:nvSpPr>
          <p:cNvPr id="50" name="TextBox 49">
            <a:extLst>
              <a:ext uri="{FF2B5EF4-FFF2-40B4-BE49-F238E27FC236}">
                <a16:creationId xmlns:a16="http://schemas.microsoft.com/office/drawing/2014/main" id="{0A67B67D-0211-C73C-E9A4-BB02C2B8D19D}"/>
              </a:ext>
            </a:extLst>
          </p:cNvPr>
          <p:cNvSpPr txBox="1"/>
          <p:nvPr/>
        </p:nvSpPr>
        <p:spPr>
          <a:xfrm>
            <a:off x="4252340" y="3067396"/>
            <a:ext cx="5578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a:ea typeface="+mn-ea"/>
                <a:cs typeface="Arial"/>
              </a:rPr>
              <a:t>59%</a:t>
            </a:r>
            <a:endParaRPr kumimoji="0" lang="en-US" sz="1400" b="0" i="0" u="none" strike="noStrike" kern="1200" cap="none" spc="0" normalizeH="0" baseline="0" noProof="0">
              <a:ln>
                <a:noFill/>
              </a:ln>
              <a:solidFill>
                <a:prstClr val="white"/>
              </a:solidFill>
              <a:effectLst/>
              <a:uLnTx/>
              <a:uFillTx/>
              <a:latin typeface="Arial"/>
              <a:ea typeface="Calibri"/>
              <a:cs typeface="Calibri"/>
            </a:endParaRPr>
          </a:p>
        </p:txBody>
      </p:sp>
      <p:sp>
        <p:nvSpPr>
          <p:cNvPr id="49" name="Content Placeholder 2">
            <a:extLst>
              <a:ext uri="{FF2B5EF4-FFF2-40B4-BE49-F238E27FC236}">
                <a16:creationId xmlns:a16="http://schemas.microsoft.com/office/drawing/2014/main" id="{7C487029-71FB-1543-7588-79A7BD522376}"/>
              </a:ext>
            </a:extLst>
          </p:cNvPr>
          <p:cNvSpPr txBox="1">
            <a:spLocks/>
          </p:cNvSpPr>
          <p:nvPr/>
        </p:nvSpPr>
        <p:spPr>
          <a:xfrm>
            <a:off x="2108977"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Payment preferences</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customers</a:t>
            </a:r>
          </a:p>
        </p:txBody>
      </p:sp>
      <p:sp>
        <p:nvSpPr>
          <p:cNvPr id="51" name="Content Placeholder 2">
            <a:extLst>
              <a:ext uri="{FF2B5EF4-FFF2-40B4-BE49-F238E27FC236}">
                <a16:creationId xmlns:a16="http://schemas.microsoft.com/office/drawing/2014/main" id="{DD64DD6A-81EC-BAC9-5CD2-4E0E62839D1F}"/>
              </a:ext>
            </a:extLst>
          </p:cNvPr>
          <p:cNvSpPr txBox="1">
            <a:spLocks/>
          </p:cNvSpPr>
          <p:nvPr/>
        </p:nvSpPr>
        <p:spPr>
          <a:xfrm>
            <a:off x="7095643"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Marketing Offers</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customers</a:t>
            </a:r>
          </a:p>
        </p:txBody>
      </p:sp>
      <p:sp>
        <p:nvSpPr>
          <p:cNvPr id="6" name="Google Shape;1339;p56">
            <a:extLst>
              <a:ext uri="{FF2B5EF4-FFF2-40B4-BE49-F238E27FC236}">
                <a16:creationId xmlns:a16="http://schemas.microsoft.com/office/drawing/2014/main" id="{7F1ECB75-78FD-B977-4B3D-B530AD375EF0}"/>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02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Customer detailed analysis</a:t>
            </a:r>
          </a:p>
        </p:txBody>
      </p:sp>
      <p:sp>
        <p:nvSpPr>
          <p:cNvPr id="7" name="Date Placeholder 3">
            <a:extLst>
              <a:ext uri="{FF2B5EF4-FFF2-40B4-BE49-F238E27FC236}">
                <a16:creationId xmlns:a16="http://schemas.microsoft.com/office/drawing/2014/main" id="{3C27F01C-D69D-7D78-26E7-4AC090D282EB}"/>
              </a:ext>
            </a:extLst>
          </p:cNvPr>
          <p:cNvSpPr>
            <a:spLocks noGrp="1"/>
          </p:cNvSpPr>
          <p:nvPr>
            <p:ph type="dt" sz="half" idx="10"/>
          </p:nvPr>
        </p:nvSpPr>
        <p:spPr>
          <a:xfrm>
            <a:off x="838200" y="6356350"/>
            <a:ext cx="2743200" cy="365125"/>
          </a:xfrm>
        </p:spPr>
        <p:txBody>
          <a:bodyPr/>
          <a:lstStyle/>
          <a:p>
            <a:fld id="{9FD8AE89-8E87-4943-864C-0D3EF39734E1}" type="datetime6">
              <a:rPr lang="en-GB" smtClean="0"/>
              <a:t>December 23</a:t>
            </a:fld>
            <a:endParaRPr lang="en-GB"/>
          </a:p>
        </p:txBody>
      </p:sp>
    </p:spTree>
    <p:extLst>
      <p:ext uri="{BB962C8B-B14F-4D97-AF65-F5344CB8AC3E}">
        <p14:creationId xmlns:p14="http://schemas.microsoft.com/office/powerpoint/2010/main" val="577788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CBDBE81A-30AB-87B1-483E-3F4A0A22E650}"/>
              </a:ext>
            </a:extLst>
          </p:cNvPr>
          <p:cNvPicPr>
            <a:picLocks noChangeAspect="1"/>
          </p:cNvPicPr>
          <p:nvPr/>
        </p:nvPicPr>
        <p:blipFill rotWithShape="1">
          <a:blip r:embed="rId4"/>
          <a:srcRect l="5901" b="1449"/>
          <a:stretch/>
        </p:blipFill>
        <p:spPr>
          <a:xfrm>
            <a:off x="2373258" y="2034550"/>
            <a:ext cx="4811349" cy="3809886"/>
          </a:xfrm>
          <a:prstGeom prst="rect">
            <a:avLst/>
          </a:prstGeom>
        </p:spPr>
      </p:pic>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Client understanding</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Helvetica"/>
                <a:ea typeface="+mj-ea"/>
                <a:cs typeface="Helvetica"/>
              </a:rPr>
              <a:t>Over half of customers satisfaction rate between 3 and 4, with an average CLTV of $4.53 k for retained customers</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33" name="Picture 232" descr="A black background with a black square&#10;&#10;Description automatically generated with medium confidence">
            <a:extLst>
              <a:ext uri="{FF2B5EF4-FFF2-40B4-BE49-F238E27FC236}">
                <a16:creationId xmlns:a16="http://schemas.microsoft.com/office/drawing/2014/main" id="{5F9FD920-8F84-4E39-347B-C7E62F359660}"/>
              </a:ext>
            </a:extLst>
          </p:cNvPr>
          <p:cNvPicPr>
            <a:picLocks noChangeAspect="1"/>
          </p:cNvPicPr>
          <p:nvPr/>
        </p:nvPicPr>
        <p:blipFill>
          <a:blip r:embed="rId8"/>
          <a:stretch>
            <a:fillRect/>
          </a:stretch>
        </p:blipFill>
        <p:spPr>
          <a:xfrm>
            <a:off x="86595" y="1591293"/>
            <a:ext cx="581486" cy="581486"/>
          </a:xfrm>
          <a:prstGeom prst="rect">
            <a:avLst/>
          </a:prstGeom>
        </p:spPr>
      </p:pic>
      <p:grpSp>
        <p:nvGrpSpPr>
          <p:cNvPr id="232" name="Group 231">
            <a:extLst>
              <a:ext uri="{FF2B5EF4-FFF2-40B4-BE49-F238E27FC236}">
                <a16:creationId xmlns:a16="http://schemas.microsoft.com/office/drawing/2014/main" id="{F47171EF-0E0C-9CCE-5526-29092CF9DA6A}"/>
              </a:ext>
            </a:extLst>
          </p:cNvPr>
          <p:cNvGrpSpPr/>
          <p:nvPr/>
        </p:nvGrpSpPr>
        <p:grpSpPr>
          <a:xfrm>
            <a:off x="8382764" y="1707564"/>
            <a:ext cx="3078428" cy="339039"/>
            <a:chOff x="8382764" y="1739876"/>
            <a:chExt cx="3078428" cy="339039"/>
          </a:xfrm>
        </p:grpSpPr>
        <p:grpSp>
          <p:nvGrpSpPr>
            <p:cNvPr id="224" name="Group 223">
              <a:extLst>
                <a:ext uri="{FF2B5EF4-FFF2-40B4-BE49-F238E27FC236}">
                  <a16:creationId xmlns:a16="http://schemas.microsoft.com/office/drawing/2014/main" id="{3E2AE5F0-5CA4-E4C5-E43A-24E4C0AFD05C}"/>
                </a:ext>
              </a:extLst>
            </p:cNvPr>
            <p:cNvGrpSpPr/>
            <p:nvPr/>
          </p:nvGrpSpPr>
          <p:grpSpPr>
            <a:xfrm>
              <a:off x="8382764" y="1739876"/>
              <a:ext cx="871931" cy="327277"/>
              <a:chOff x="7275913" y="1783395"/>
              <a:chExt cx="871931" cy="327277"/>
            </a:xfrm>
          </p:grpSpPr>
          <p:sp>
            <p:nvSpPr>
              <p:cNvPr id="11" name="Oval 10">
                <a:extLst>
                  <a:ext uri="{FF2B5EF4-FFF2-40B4-BE49-F238E27FC236}">
                    <a16:creationId xmlns:a16="http://schemas.microsoft.com/office/drawing/2014/main" id="{75021D60-8C5E-20A6-24A5-B73BE8C1DA64}"/>
                  </a:ext>
                </a:extLst>
              </p:cNvPr>
              <p:cNvSpPr/>
              <p:nvPr/>
            </p:nvSpPr>
            <p:spPr>
              <a:xfrm>
                <a:off x="7275913" y="1817800"/>
                <a:ext cx="252000" cy="252000"/>
              </a:xfrm>
              <a:prstGeom prst="ellipse">
                <a:avLst/>
              </a:prstGeom>
              <a:solidFill>
                <a:srgbClr val="B0C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0678F076-FFF4-7FB2-B243-B1A48F27B5E0}"/>
                  </a:ext>
                </a:extLst>
              </p:cNvPr>
              <p:cNvSpPr txBox="1">
                <a:spLocks/>
              </p:cNvSpPr>
              <p:nvPr/>
            </p:nvSpPr>
            <p:spPr>
              <a:xfrm>
                <a:off x="7417035" y="1783395"/>
                <a:ext cx="730809" cy="327277"/>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Stayed</a:t>
                </a:r>
              </a:p>
            </p:txBody>
          </p:sp>
        </p:grpSp>
        <p:grpSp>
          <p:nvGrpSpPr>
            <p:cNvPr id="31" name="Group 30">
              <a:extLst>
                <a:ext uri="{FF2B5EF4-FFF2-40B4-BE49-F238E27FC236}">
                  <a16:creationId xmlns:a16="http://schemas.microsoft.com/office/drawing/2014/main" id="{F03E16E0-CA19-E230-AAB4-9751DD407405}"/>
                </a:ext>
              </a:extLst>
            </p:cNvPr>
            <p:cNvGrpSpPr/>
            <p:nvPr/>
          </p:nvGrpSpPr>
          <p:grpSpPr>
            <a:xfrm>
              <a:off x="9319314" y="1739876"/>
              <a:ext cx="1081216" cy="339039"/>
              <a:chOff x="8147844" y="1783395"/>
              <a:chExt cx="1081216" cy="339039"/>
            </a:xfrm>
          </p:grpSpPr>
          <p:sp>
            <p:nvSpPr>
              <p:cNvPr id="16" name="Content Placeholder 2">
                <a:extLst>
                  <a:ext uri="{FF2B5EF4-FFF2-40B4-BE49-F238E27FC236}">
                    <a16:creationId xmlns:a16="http://schemas.microsoft.com/office/drawing/2014/main" id="{E8A1BFCF-0653-48D7-6069-3492606296D7}"/>
                  </a:ext>
                </a:extLst>
              </p:cNvPr>
              <p:cNvSpPr txBox="1">
                <a:spLocks/>
              </p:cNvSpPr>
              <p:nvPr/>
            </p:nvSpPr>
            <p:spPr>
              <a:xfrm>
                <a:off x="8297468" y="1783395"/>
                <a:ext cx="931592" cy="339039"/>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Churned</a:t>
                </a:r>
              </a:p>
            </p:txBody>
          </p:sp>
          <p:sp>
            <p:nvSpPr>
              <p:cNvPr id="28" name="Oval 27">
                <a:extLst>
                  <a:ext uri="{FF2B5EF4-FFF2-40B4-BE49-F238E27FC236}">
                    <a16:creationId xmlns:a16="http://schemas.microsoft.com/office/drawing/2014/main" id="{FC8DC111-903F-29EC-0268-EB3CF28136A1}"/>
                  </a:ext>
                </a:extLst>
              </p:cNvPr>
              <p:cNvSpPr/>
              <p:nvPr/>
            </p:nvSpPr>
            <p:spPr>
              <a:xfrm>
                <a:off x="8147844" y="1817800"/>
                <a:ext cx="252000" cy="252000"/>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C0C97431-3363-DA49-6EF0-B55DBFB2AC01}"/>
                </a:ext>
              </a:extLst>
            </p:cNvPr>
            <p:cNvGrpSpPr/>
            <p:nvPr/>
          </p:nvGrpSpPr>
          <p:grpSpPr>
            <a:xfrm>
              <a:off x="10465149" y="1739876"/>
              <a:ext cx="996043" cy="339039"/>
              <a:chOff x="9358298" y="1783395"/>
              <a:chExt cx="996043" cy="339039"/>
            </a:xfrm>
          </p:grpSpPr>
          <p:sp>
            <p:nvSpPr>
              <p:cNvPr id="27" name="Content Placeholder 2">
                <a:extLst>
                  <a:ext uri="{FF2B5EF4-FFF2-40B4-BE49-F238E27FC236}">
                    <a16:creationId xmlns:a16="http://schemas.microsoft.com/office/drawing/2014/main" id="{B55AA566-1A73-6E5B-31AA-B05BAE7A6846}"/>
                  </a:ext>
                </a:extLst>
              </p:cNvPr>
              <p:cNvSpPr txBox="1">
                <a:spLocks/>
              </p:cNvSpPr>
              <p:nvPr/>
            </p:nvSpPr>
            <p:spPr>
              <a:xfrm>
                <a:off x="9422749" y="1783395"/>
                <a:ext cx="931592" cy="339039"/>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Joined</a:t>
                </a:r>
              </a:p>
            </p:txBody>
          </p:sp>
          <p:sp>
            <p:nvSpPr>
              <p:cNvPr id="29" name="Oval 28">
                <a:extLst>
                  <a:ext uri="{FF2B5EF4-FFF2-40B4-BE49-F238E27FC236}">
                    <a16:creationId xmlns:a16="http://schemas.microsoft.com/office/drawing/2014/main" id="{CA6BF355-06B6-A078-8296-E1A959039139}"/>
                  </a:ext>
                </a:extLst>
              </p:cNvPr>
              <p:cNvSpPr/>
              <p:nvPr/>
            </p:nvSpPr>
            <p:spPr>
              <a:xfrm>
                <a:off x="9358298" y="1817800"/>
                <a:ext cx="252000" cy="252000"/>
              </a:xfrm>
              <a:prstGeom prst="ellipse">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8" name="Group 237">
            <a:extLst>
              <a:ext uri="{FF2B5EF4-FFF2-40B4-BE49-F238E27FC236}">
                <a16:creationId xmlns:a16="http://schemas.microsoft.com/office/drawing/2014/main" id="{BD08423F-B3FE-1C17-8984-95C6E9664F23}"/>
              </a:ext>
            </a:extLst>
          </p:cNvPr>
          <p:cNvGrpSpPr/>
          <p:nvPr/>
        </p:nvGrpSpPr>
        <p:grpSpPr>
          <a:xfrm>
            <a:off x="7861552" y="2696926"/>
            <a:ext cx="3419524" cy="3222827"/>
            <a:chOff x="7899991" y="2614009"/>
            <a:chExt cx="3419524" cy="3222827"/>
          </a:xfrm>
        </p:grpSpPr>
        <p:pic>
          <p:nvPicPr>
            <p:cNvPr id="9" name="Picture 8">
              <a:extLst>
                <a:ext uri="{FF2B5EF4-FFF2-40B4-BE49-F238E27FC236}">
                  <a16:creationId xmlns:a16="http://schemas.microsoft.com/office/drawing/2014/main" id="{3982D86F-72A8-1134-8B79-44BC9A42296D}"/>
                </a:ext>
              </a:extLst>
            </p:cNvPr>
            <p:cNvPicPr>
              <a:picLocks noChangeAspect="1"/>
            </p:cNvPicPr>
            <p:nvPr/>
          </p:nvPicPr>
          <p:blipFill rotWithShape="1">
            <a:blip r:embed="rId9"/>
            <a:srcRect l="10769"/>
            <a:stretch/>
          </p:blipFill>
          <p:spPr>
            <a:xfrm>
              <a:off x="7899991" y="2694670"/>
              <a:ext cx="3419524" cy="3089001"/>
            </a:xfrm>
            <a:prstGeom prst="rect">
              <a:avLst/>
            </a:prstGeom>
          </p:spPr>
        </p:pic>
        <p:grpSp>
          <p:nvGrpSpPr>
            <p:cNvPr id="231" name="Group 230">
              <a:extLst>
                <a:ext uri="{FF2B5EF4-FFF2-40B4-BE49-F238E27FC236}">
                  <a16:creationId xmlns:a16="http://schemas.microsoft.com/office/drawing/2014/main" id="{28684ABC-8BB5-E8B6-F56A-BB08F12B4256}"/>
                </a:ext>
              </a:extLst>
            </p:cNvPr>
            <p:cNvGrpSpPr/>
            <p:nvPr/>
          </p:nvGrpSpPr>
          <p:grpSpPr>
            <a:xfrm>
              <a:off x="7921256" y="2614009"/>
              <a:ext cx="2225063" cy="3222827"/>
              <a:chOff x="7921256" y="2614009"/>
              <a:chExt cx="2225063" cy="3222827"/>
            </a:xfrm>
          </p:grpSpPr>
          <p:cxnSp>
            <p:nvCxnSpPr>
              <p:cNvPr id="226" name="Straight Connector 225">
                <a:extLst>
                  <a:ext uri="{FF2B5EF4-FFF2-40B4-BE49-F238E27FC236}">
                    <a16:creationId xmlns:a16="http://schemas.microsoft.com/office/drawing/2014/main" id="{63B9EF08-018D-E0F2-0569-D36BA7B05581}"/>
                  </a:ext>
                </a:extLst>
              </p:cNvPr>
              <p:cNvCxnSpPr/>
              <p:nvPr/>
            </p:nvCxnSpPr>
            <p:spPr>
              <a:xfrm>
                <a:off x="7921256" y="2614009"/>
                <a:ext cx="0" cy="32228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9CB84A2E-BF89-27AB-D890-C2E1E42C7E51}"/>
                  </a:ext>
                </a:extLst>
              </p:cNvPr>
              <p:cNvSpPr/>
              <p:nvPr/>
            </p:nvSpPr>
            <p:spPr>
              <a:xfrm>
                <a:off x="8996308" y="2965701"/>
                <a:ext cx="1150011" cy="493544"/>
              </a:xfrm>
              <a:prstGeom prst="rect">
                <a:avLst/>
              </a:prstGeom>
              <a:solidFill>
                <a:srgbClr val="B0C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4.53 k</a:t>
                </a:r>
              </a:p>
            </p:txBody>
          </p:sp>
          <p:sp>
            <p:nvSpPr>
              <p:cNvPr id="229" name="Rectangle 228">
                <a:extLst>
                  <a:ext uri="{FF2B5EF4-FFF2-40B4-BE49-F238E27FC236}">
                    <a16:creationId xmlns:a16="http://schemas.microsoft.com/office/drawing/2014/main" id="{D819B862-046D-47DE-F875-DEACE6AC8F94}"/>
                  </a:ext>
                </a:extLst>
              </p:cNvPr>
              <p:cNvSpPr/>
              <p:nvPr/>
            </p:nvSpPr>
            <p:spPr>
              <a:xfrm>
                <a:off x="8996308" y="3994755"/>
                <a:ext cx="1150011" cy="493544"/>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4.15 k</a:t>
                </a:r>
              </a:p>
            </p:txBody>
          </p:sp>
          <p:sp>
            <p:nvSpPr>
              <p:cNvPr id="230" name="Rectangle 229">
                <a:extLst>
                  <a:ext uri="{FF2B5EF4-FFF2-40B4-BE49-F238E27FC236}">
                    <a16:creationId xmlns:a16="http://schemas.microsoft.com/office/drawing/2014/main" id="{65FD4B19-BC9C-7CE0-7DC1-ED3A4B5EFEE0}"/>
                  </a:ext>
                </a:extLst>
              </p:cNvPr>
              <p:cNvSpPr/>
              <p:nvPr/>
            </p:nvSpPr>
            <p:spPr>
              <a:xfrm>
                <a:off x="8996308" y="4991910"/>
                <a:ext cx="1150011" cy="493544"/>
              </a:xfrm>
              <a:prstGeom prst="rect">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C666C"/>
                    </a:solidFill>
                    <a:effectLst/>
                    <a:uLnTx/>
                    <a:uFillTx/>
                    <a:latin typeface="Arial" panose="020B0604020202020204" pitchFamily="34" charset="0"/>
                    <a:ea typeface="+mn-ea"/>
                    <a:cs typeface="Arial" panose="020B0604020202020204" pitchFamily="34" charset="0"/>
                  </a:rPr>
                  <a:t>4.08 k</a:t>
                </a:r>
              </a:p>
            </p:txBody>
          </p:sp>
        </p:grpSp>
      </p:grpSp>
      <p:grpSp>
        <p:nvGrpSpPr>
          <p:cNvPr id="7" name="Group 6">
            <a:extLst>
              <a:ext uri="{FF2B5EF4-FFF2-40B4-BE49-F238E27FC236}">
                <a16:creationId xmlns:a16="http://schemas.microsoft.com/office/drawing/2014/main" id="{AA8FC805-FCF8-C3FB-C5C7-2BEA29C2D98C}"/>
              </a:ext>
            </a:extLst>
          </p:cNvPr>
          <p:cNvGrpSpPr/>
          <p:nvPr/>
        </p:nvGrpSpPr>
        <p:grpSpPr>
          <a:xfrm>
            <a:off x="-21682" y="2383696"/>
            <a:ext cx="1750312" cy="3626861"/>
            <a:chOff x="962415" y="1947419"/>
            <a:chExt cx="2036931" cy="2863544"/>
          </a:xfrm>
        </p:grpSpPr>
        <p:sp>
          <p:nvSpPr>
            <p:cNvPr id="8" name="Google Shape;2074;p7">
              <a:extLst>
                <a:ext uri="{FF2B5EF4-FFF2-40B4-BE49-F238E27FC236}">
                  <a16:creationId xmlns:a16="http://schemas.microsoft.com/office/drawing/2014/main" id="{954D0B63-4C9B-0D3C-2153-BFDB974EDFBC}"/>
                </a:ext>
              </a:extLst>
            </p:cNvPr>
            <p:cNvSpPr/>
            <p:nvPr/>
          </p:nvSpPr>
          <p:spPr>
            <a:xfrm>
              <a:off x="962415" y="194741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Demographic</a:t>
              </a:r>
            </a:p>
          </p:txBody>
        </p:sp>
        <p:sp>
          <p:nvSpPr>
            <p:cNvPr id="225" name="Google Shape;2044;p7">
              <a:extLst>
                <a:ext uri="{FF2B5EF4-FFF2-40B4-BE49-F238E27FC236}">
                  <a16:creationId xmlns:a16="http://schemas.microsoft.com/office/drawing/2014/main" id="{B26FAA6B-8EF0-041E-59E4-EB0C2488AFD5}"/>
                </a:ext>
              </a:extLst>
            </p:cNvPr>
            <p:cNvSpPr/>
            <p:nvPr/>
          </p:nvSpPr>
          <p:spPr>
            <a:xfrm>
              <a:off x="962415" y="2541331"/>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Geographic</a:t>
              </a:r>
            </a:p>
          </p:txBody>
        </p:sp>
        <p:sp>
          <p:nvSpPr>
            <p:cNvPr id="234" name="Google Shape;2075;p7">
              <a:extLst>
                <a:ext uri="{FF2B5EF4-FFF2-40B4-BE49-F238E27FC236}">
                  <a16:creationId xmlns:a16="http://schemas.microsoft.com/office/drawing/2014/main" id="{701702BB-D298-F440-2CD2-072F0F651454}"/>
                </a:ext>
              </a:extLst>
            </p:cNvPr>
            <p:cNvSpPr/>
            <p:nvPr/>
          </p:nvSpPr>
          <p:spPr>
            <a:xfrm>
              <a:off x="962415" y="3135244"/>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Services</a:t>
              </a:r>
            </a:p>
          </p:txBody>
        </p:sp>
        <p:sp>
          <p:nvSpPr>
            <p:cNvPr id="235" name="Google Shape;2075;p7">
              <a:extLst>
                <a:ext uri="{FF2B5EF4-FFF2-40B4-BE49-F238E27FC236}">
                  <a16:creationId xmlns:a16="http://schemas.microsoft.com/office/drawing/2014/main" id="{ACB28833-B8DE-C465-6549-E6E46A6C24A0}"/>
                </a:ext>
              </a:extLst>
            </p:cNvPr>
            <p:cNvSpPr/>
            <p:nvPr/>
          </p:nvSpPr>
          <p:spPr>
            <a:xfrm>
              <a:off x="962415" y="3729156"/>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Preferences</a:t>
              </a:r>
            </a:p>
          </p:txBody>
        </p:sp>
        <p:sp>
          <p:nvSpPr>
            <p:cNvPr id="236" name="Google Shape;2075;p7">
              <a:extLst>
                <a:ext uri="{FF2B5EF4-FFF2-40B4-BE49-F238E27FC236}">
                  <a16:creationId xmlns:a16="http://schemas.microsoft.com/office/drawing/2014/main" id="{E658BAD6-BE81-D76C-D919-6B287F7F5195}"/>
                </a:ext>
              </a:extLst>
            </p:cNvPr>
            <p:cNvSpPr/>
            <p:nvPr/>
          </p:nvSpPr>
          <p:spPr>
            <a:xfrm>
              <a:off x="962415" y="4323069"/>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Status</a:t>
              </a:r>
            </a:p>
          </p:txBody>
        </p:sp>
      </p:grpSp>
      <p:sp>
        <p:nvSpPr>
          <p:cNvPr id="237" name="Rectangle 236">
            <a:extLst>
              <a:ext uri="{FF2B5EF4-FFF2-40B4-BE49-F238E27FC236}">
                <a16:creationId xmlns:a16="http://schemas.microsoft.com/office/drawing/2014/main" id="{E4F16056-CCD8-E22B-F6B6-97AA48E96446}"/>
              </a:ext>
            </a:extLst>
          </p:cNvPr>
          <p:cNvSpPr/>
          <p:nvPr/>
        </p:nvSpPr>
        <p:spPr>
          <a:xfrm>
            <a:off x="1733107" y="2122434"/>
            <a:ext cx="9620693" cy="3888123"/>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Content Placeholder 2">
            <a:extLst>
              <a:ext uri="{FF2B5EF4-FFF2-40B4-BE49-F238E27FC236}">
                <a16:creationId xmlns:a16="http://schemas.microsoft.com/office/drawing/2014/main" id="{FB3A5DC3-2D38-AE49-2772-B8AAB207ED11}"/>
              </a:ext>
            </a:extLst>
          </p:cNvPr>
          <p:cNvSpPr txBox="1">
            <a:spLocks/>
          </p:cNvSpPr>
          <p:nvPr/>
        </p:nvSpPr>
        <p:spPr>
          <a:xfrm>
            <a:off x="2108977"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Satisfaction Score</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number of clients</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 – Low satisfaction </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 – High satisfaction</a:t>
            </a:r>
          </a:p>
        </p:txBody>
      </p:sp>
      <p:sp>
        <p:nvSpPr>
          <p:cNvPr id="246" name="Content Placeholder 2">
            <a:extLst>
              <a:ext uri="{FF2B5EF4-FFF2-40B4-BE49-F238E27FC236}">
                <a16:creationId xmlns:a16="http://schemas.microsoft.com/office/drawing/2014/main" id="{26E651DC-561D-D323-A6C3-81985BF87EB4}"/>
              </a:ext>
            </a:extLst>
          </p:cNvPr>
          <p:cNvSpPr txBox="1">
            <a:spLocks/>
          </p:cNvSpPr>
          <p:nvPr/>
        </p:nvSpPr>
        <p:spPr>
          <a:xfrm>
            <a:off x="7824758" y="2198659"/>
            <a:ext cx="4101451" cy="45427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Customer Lifetime Value (CLTV)</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amount </a:t>
            </a:r>
          </a:p>
        </p:txBody>
      </p:sp>
      <p:grpSp>
        <p:nvGrpSpPr>
          <p:cNvPr id="252" name="Group 251">
            <a:extLst>
              <a:ext uri="{FF2B5EF4-FFF2-40B4-BE49-F238E27FC236}">
                <a16:creationId xmlns:a16="http://schemas.microsoft.com/office/drawing/2014/main" id="{C80A5C88-4AE2-C020-F2D1-EF44AAE5A06A}"/>
              </a:ext>
            </a:extLst>
          </p:cNvPr>
          <p:cNvGrpSpPr/>
          <p:nvPr/>
        </p:nvGrpSpPr>
        <p:grpSpPr>
          <a:xfrm>
            <a:off x="2583711" y="5711761"/>
            <a:ext cx="4375559" cy="289035"/>
            <a:chOff x="2583711" y="5849987"/>
            <a:chExt cx="4375559" cy="365125"/>
          </a:xfrm>
        </p:grpSpPr>
        <p:sp>
          <p:nvSpPr>
            <p:cNvPr id="247" name="Rectangle 246">
              <a:extLst>
                <a:ext uri="{FF2B5EF4-FFF2-40B4-BE49-F238E27FC236}">
                  <a16:creationId xmlns:a16="http://schemas.microsoft.com/office/drawing/2014/main" id="{26E46CBC-F52A-4EE2-4EF5-90B9E03A4223}"/>
                </a:ext>
              </a:extLst>
            </p:cNvPr>
            <p:cNvSpPr/>
            <p:nvPr/>
          </p:nvSpPr>
          <p:spPr>
            <a:xfrm>
              <a:off x="2583711" y="5849987"/>
              <a:ext cx="404037" cy="365125"/>
            </a:xfrm>
            <a:prstGeom prst="rect">
              <a:avLst/>
            </a:prstGeom>
            <a:solidFill>
              <a:srgbClr val="5C666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248" name="Rectangle 247">
              <a:extLst>
                <a:ext uri="{FF2B5EF4-FFF2-40B4-BE49-F238E27FC236}">
                  <a16:creationId xmlns:a16="http://schemas.microsoft.com/office/drawing/2014/main" id="{FE6BB427-78D5-25B8-AF41-7470310153C5}"/>
                </a:ext>
              </a:extLst>
            </p:cNvPr>
            <p:cNvSpPr/>
            <p:nvPr/>
          </p:nvSpPr>
          <p:spPr>
            <a:xfrm>
              <a:off x="3581400" y="5849987"/>
              <a:ext cx="404037" cy="365125"/>
            </a:xfrm>
            <a:prstGeom prst="rect">
              <a:avLst/>
            </a:prstGeom>
            <a:solidFill>
              <a:srgbClr val="5C666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249" name="Rectangle 248">
              <a:extLst>
                <a:ext uri="{FF2B5EF4-FFF2-40B4-BE49-F238E27FC236}">
                  <a16:creationId xmlns:a16="http://schemas.microsoft.com/office/drawing/2014/main" id="{20B2BD0F-25F3-7B69-BB07-7EA18CCE9DB4}"/>
                </a:ext>
              </a:extLst>
            </p:cNvPr>
            <p:cNvSpPr/>
            <p:nvPr/>
          </p:nvSpPr>
          <p:spPr>
            <a:xfrm>
              <a:off x="4583698" y="5849987"/>
              <a:ext cx="404037" cy="365125"/>
            </a:xfrm>
            <a:prstGeom prst="rect">
              <a:avLst/>
            </a:prstGeom>
            <a:solidFill>
              <a:srgbClr val="5C666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250" name="Rectangle 249">
              <a:extLst>
                <a:ext uri="{FF2B5EF4-FFF2-40B4-BE49-F238E27FC236}">
                  <a16:creationId xmlns:a16="http://schemas.microsoft.com/office/drawing/2014/main" id="{4B0D5AB0-C85D-C754-C45B-B76C5A68B38C}"/>
                </a:ext>
              </a:extLst>
            </p:cNvPr>
            <p:cNvSpPr/>
            <p:nvPr/>
          </p:nvSpPr>
          <p:spPr>
            <a:xfrm>
              <a:off x="5564725" y="5849987"/>
              <a:ext cx="404037" cy="365125"/>
            </a:xfrm>
            <a:prstGeom prst="rect">
              <a:avLst/>
            </a:prstGeom>
            <a:solidFill>
              <a:srgbClr val="5C666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251" name="Rectangle 250">
              <a:extLst>
                <a:ext uri="{FF2B5EF4-FFF2-40B4-BE49-F238E27FC236}">
                  <a16:creationId xmlns:a16="http://schemas.microsoft.com/office/drawing/2014/main" id="{5E77A583-2560-F1CC-99A3-04450A0F98F6}"/>
                </a:ext>
              </a:extLst>
            </p:cNvPr>
            <p:cNvSpPr/>
            <p:nvPr/>
          </p:nvSpPr>
          <p:spPr>
            <a:xfrm>
              <a:off x="6555233" y="5849987"/>
              <a:ext cx="404037" cy="365125"/>
            </a:xfrm>
            <a:prstGeom prst="rect">
              <a:avLst/>
            </a:prstGeom>
            <a:solidFill>
              <a:srgbClr val="5C666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sp>
        <p:nvSpPr>
          <p:cNvPr id="6" name="Google Shape;1339;p56">
            <a:extLst>
              <a:ext uri="{FF2B5EF4-FFF2-40B4-BE49-F238E27FC236}">
                <a16:creationId xmlns:a16="http://schemas.microsoft.com/office/drawing/2014/main" id="{E42E8B71-6D96-95C2-9E27-769450AE186D}"/>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02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Customer detailed analysis</a:t>
            </a:r>
          </a:p>
        </p:txBody>
      </p:sp>
      <p:sp>
        <p:nvSpPr>
          <p:cNvPr id="10" name="Date Placeholder 3">
            <a:extLst>
              <a:ext uri="{FF2B5EF4-FFF2-40B4-BE49-F238E27FC236}">
                <a16:creationId xmlns:a16="http://schemas.microsoft.com/office/drawing/2014/main" id="{214D37A7-F58B-3327-0A86-1F113C46E4C1}"/>
              </a:ext>
            </a:extLst>
          </p:cNvPr>
          <p:cNvSpPr>
            <a:spLocks noGrp="1"/>
          </p:cNvSpPr>
          <p:nvPr>
            <p:ph type="dt" sz="half" idx="10"/>
          </p:nvPr>
        </p:nvSpPr>
        <p:spPr>
          <a:xfrm>
            <a:off x="838200" y="6356350"/>
            <a:ext cx="2743200" cy="365125"/>
          </a:xfrm>
        </p:spPr>
        <p:txBody>
          <a:bodyPr/>
          <a:lstStyle/>
          <a:p>
            <a:fld id="{9FD8AE89-8E87-4943-864C-0D3EF39734E1}" type="datetime6">
              <a:rPr lang="en-GB" smtClean="0"/>
              <a:t>December 23</a:t>
            </a:fld>
            <a:endParaRPr lang="en-GB"/>
          </a:p>
        </p:txBody>
      </p:sp>
    </p:spTree>
    <p:extLst>
      <p:ext uri="{BB962C8B-B14F-4D97-AF65-F5344CB8AC3E}">
        <p14:creationId xmlns:p14="http://schemas.microsoft.com/office/powerpoint/2010/main" val="1985503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E0E38483-00C1-B808-5245-411DA8AEB320}"/>
              </a:ext>
            </a:extLst>
          </p:cNvPr>
          <p:cNvPicPr>
            <a:picLocks noChangeAspect="1"/>
          </p:cNvPicPr>
          <p:nvPr/>
        </p:nvPicPr>
        <p:blipFill rotWithShape="1">
          <a:blip r:embed="rId4"/>
          <a:srcRect l="5520" t="6435" b="2691"/>
          <a:stretch/>
        </p:blipFill>
        <p:spPr>
          <a:xfrm>
            <a:off x="2243343" y="2375458"/>
            <a:ext cx="5930359" cy="3428866"/>
          </a:xfrm>
          <a:prstGeom prst="rect">
            <a:avLst/>
          </a:prstGeom>
        </p:spPr>
      </p:pic>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Client understanding</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00BDA-D806-4BA9-8BCE-D5DC929E82D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5535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Helvetica"/>
                <a:ea typeface="+mj-ea"/>
                <a:cs typeface="Helvetica"/>
              </a:rPr>
              <a:t>The sample of churners (27%) is categorized depending on the churn type, with competitor being the main reason for churn</a:t>
            </a:r>
            <a:endParaRPr kumimoji="0" lang="en-GB" sz="800" b="0" i="0" u="none" strike="noStrike" kern="1200" cap="none" spc="0" normalizeH="0" baseline="0" noProof="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33" name="Picture 232" descr="A black background with a black square&#10;&#10;Description automatically generated with medium confidence">
            <a:extLst>
              <a:ext uri="{FF2B5EF4-FFF2-40B4-BE49-F238E27FC236}">
                <a16:creationId xmlns:a16="http://schemas.microsoft.com/office/drawing/2014/main" id="{5F9FD920-8F84-4E39-347B-C7E62F359660}"/>
              </a:ext>
            </a:extLst>
          </p:cNvPr>
          <p:cNvPicPr>
            <a:picLocks noChangeAspect="1"/>
          </p:cNvPicPr>
          <p:nvPr/>
        </p:nvPicPr>
        <p:blipFill>
          <a:blip r:embed="rId8"/>
          <a:stretch>
            <a:fillRect/>
          </a:stretch>
        </p:blipFill>
        <p:spPr>
          <a:xfrm>
            <a:off x="86595" y="1591293"/>
            <a:ext cx="581486" cy="581486"/>
          </a:xfrm>
          <a:prstGeom prst="rect">
            <a:avLst/>
          </a:prstGeom>
        </p:spPr>
      </p:pic>
      <p:grpSp>
        <p:nvGrpSpPr>
          <p:cNvPr id="24" name="Group 23">
            <a:extLst>
              <a:ext uri="{FF2B5EF4-FFF2-40B4-BE49-F238E27FC236}">
                <a16:creationId xmlns:a16="http://schemas.microsoft.com/office/drawing/2014/main" id="{4F60FAD7-B0DB-B330-230A-2D3448FE4EBD}"/>
              </a:ext>
            </a:extLst>
          </p:cNvPr>
          <p:cNvGrpSpPr/>
          <p:nvPr/>
        </p:nvGrpSpPr>
        <p:grpSpPr>
          <a:xfrm>
            <a:off x="2536967" y="2772205"/>
            <a:ext cx="5423417" cy="2451308"/>
            <a:chOff x="6617585" y="-2157132"/>
            <a:chExt cx="5097323" cy="2451308"/>
          </a:xfrm>
        </p:grpSpPr>
        <p:sp>
          <p:nvSpPr>
            <p:cNvPr id="8" name="TextBox 7">
              <a:extLst>
                <a:ext uri="{FF2B5EF4-FFF2-40B4-BE49-F238E27FC236}">
                  <a16:creationId xmlns:a16="http://schemas.microsoft.com/office/drawing/2014/main" id="{C08D0398-02F7-2DBC-8FD0-58B09296F8D7}"/>
                </a:ext>
              </a:extLst>
            </p:cNvPr>
            <p:cNvSpPr txBox="1"/>
            <p:nvPr/>
          </p:nvSpPr>
          <p:spPr>
            <a:xfrm>
              <a:off x="11045717" y="-2057886"/>
              <a:ext cx="66919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Calibri"/>
                  <a:cs typeface="Arial" panose="020B0604020202020204" pitchFamily="34" charset="0"/>
                </a:rPr>
                <a:t>100%</a:t>
              </a: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5C768AA8-A06F-F3B8-7AA7-C88D2D6CE0D4}"/>
                </a:ext>
              </a:extLst>
            </p:cNvPr>
            <p:cNvSpPr txBox="1"/>
            <p:nvPr/>
          </p:nvSpPr>
          <p:spPr>
            <a:xfrm>
              <a:off x="10220538" y="-2157132"/>
              <a:ext cx="457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rPr>
                <a:t>11%</a:t>
              </a:r>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5DA8BC5F-9EE7-1A60-2DB9-5010F74A094F}"/>
                </a:ext>
              </a:extLst>
            </p:cNvPr>
            <p:cNvSpPr txBox="1"/>
            <p:nvPr/>
          </p:nvSpPr>
          <p:spPr>
            <a:xfrm>
              <a:off x="9323109" y="-1866891"/>
              <a:ext cx="5113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rPr>
                <a:t>12%</a:t>
              </a:r>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C8138182-339E-0822-F3C8-4F0EF6AE03A0}"/>
                </a:ext>
              </a:extLst>
            </p:cNvPr>
            <p:cNvSpPr txBox="1"/>
            <p:nvPr/>
          </p:nvSpPr>
          <p:spPr>
            <a:xfrm>
              <a:off x="8417047" y="-1443938"/>
              <a:ext cx="457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rPr>
                <a:t>16%</a:t>
              </a:r>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1166CD79-337E-24C1-5E76-3415B27D5326}"/>
                </a:ext>
              </a:extLst>
            </p:cNvPr>
            <p:cNvSpPr txBox="1"/>
            <p:nvPr/>
          </p:nvSpPr>
          <p:spPr>
            <a:xfrm>
              <a:off x="7544707" y="-974838"/>
              <a:ext cx="457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rPr>
                <a:t>17%</a:t>
              </a:r>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DB40DE71-B069-9374-1012-4707E324AA17}"/>
                </a:ext>
              </a:extLst>
            </p:cNvPr>
            <p:cNvSpPr txBox="1"/>
            <p:nvPr/>
          </p:nvSpPr>
          <p:spPr>
            <a:xfrm>
              <a:off x="6617585" y="-167489"/>
              <a:ext cx="457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rPr>
                <a:t>44%</a:t>
              </a:r>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076" name="Group 2075">
            <a:extLst>
              <a:ext uri="{FF2B5EF4-FFF2-40B4-BE49-F238E27FC236}">
                <a16:creationId xmlns:a16="http://schemas.microsoft.com/office/drawing/2014/main" id="{3102FA65-824E-96D0-4476-E3CD429DC2FF}"/>
              </a:ext>
            </a:extLst>
          </p:cNvPr>
          <p:cNvGrpSpPr/>
          <p:nvPr/>
        </p:nvGrpSpPr>
        <p:grpSpPr>
          <a:xfrm>
            <a:off x="-21682" y="2383696"/>
            <a:ext cx="1750312" cy="3626861"/>
            <a:chOff x="962415" y="1947419"/>
            <a:chExt cx="2036931" cy="2863544"/>
          </a:xfrm>
        </p:grpSpPr>
        <p:sp>
          <p:nvSpPr>
            <p:cNvPr id="2077" name="Google Shape;2074;p7">
              <a:extLst>
                <a:ext uri="{FF2B5EF4-FFF2-40B4-BE49-F238E27FC236}">
                  <a16:creationId xmlns:a16="http://schemas.microsoft.com/office/drawing/2014/main" id="{6B04F7BB-DDFE-C57D-3104-B60D9C15C9C8}"/>
                </a:ext>
              </a:extLst>
            </p:cNvPr>
            <p:cNvSpPr/>
            <p:nvPr/>
          </p:nvSpPr>
          <p:spPr>
            <a:xfrm>
              <a:off x="962415" y="1947419"/>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Demographic</a:t>
              </a:r>
            </a:p>
          </p:txBody>
        </p:sp>
        <p:sp>
          <p:nvSpPr>
            <p:cNvPr id="2078" name="Google Shape;2044;p7">
              <a:extLst>
                <a:ext uri="{FF2B5EF4-FFF2-40B4-BE49-F238E27FC236}">
                  <a16:creationId xmlns:a16="http://schemas.microsoft.com/office/drawing/2014/main" id="{0F963282-F409-F76F-37DB-D38467C8DC32}"/>
                </a:ext>
              </a:extLst>
            </p:cNvPr>
            <p:cNvSpPr/>
            <p:nvPr/>
          </p:nvSpPr>
          <p:spPr>
            <a:xfrm>
              <a:off x="962415" y="2541331"/>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Geographic</a:t>
              </a:r>
            </a:p>
          </p:txBody>
        </p:sp>
        <p:sp>
          <p:nvSpPr>
            <p:cNvPr id="2079" name="Google Shape;2075;p7">
              <a:extLst>
                <a:ext uri="{FF2B5EF4-FFF2-40B4-BE49-F238E27FC236}">
                  <a16:creationId xmlns:a16="http://schemas.microsoft.com/office/drawing/2014/main" id="{4C3660DC-7E45-0E9F-C6D4-4922F8CDE7FB}"/>
                </a:ext>
              </a:extLst>
            </p:cNvPr>
            <p:cNvSpPr/>
            <p:nvPr/>
          </p:nvSpPr>
          <p:spPr>
            <a:xfrm>
              <a:off x="962415" y="3135244"/>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Services</a:t>
              </a:r>
            </a:p>
          </p:txBody>
        </p:sp>
        <p:sp>
          <p:nvSpPr>
            <p:cNvPr id="2080" name="Google Shape;2075;p7">
              <a:extLst>
                <a:ext uri="{FF2B5EF4-FFF2-40B4-BE49-F238E27FC236}">
                  <a16:creationId xmlns:a16="http://schemas.microsoft.com/office/drawing/2014/main" id="{7F28A714-05A2-3C01-B8E9-968C90EB7085}"/>
                </a:ext>
              </a:extLst>
            </p:cNvPr>
            <p:cNvSpPr/>
            <p:nvPr/>
          </p:nvSpPr>
          <p:spPr>
            <a:xfrm>
              <a:off x="962415" y="3729156"/>
              <a:ext cx="2036931" cy="487894"/>
            </a:xfrm>
            <a:prstGeom prst="rect">
              <a:avLst/>
            </a:prstGeom>
            <a:solidFill>
              <a:schemeClr val="bg1">
                <a:lumMod val="85000"/>
              </a:schemeClr>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Preferences</a:t>
              </a:r>
            </a:p>
          </p:txBody>
        </p:sp>
        <p:sp>
          <p:nvSpPr>
            <p:cNvPr id="2081" name="Google Shape;2075;p7">
              <a:extLst>
                <a:ext uri="{FF2B5EF4-FFF2-40B4-BE49-F238E27FC236}">
                  <a16:creationId xmlns:a16="http://schemas.microsoft.com/office/drawing/2014/main" id="{21E682EE-1F78-2C47-AC7F-9D409A984692}"/>
                </a:ext>
              </a:extLst>
            </p:cNvPr>
            <p:cNvSpPr/>
            <p:nvPr/>
          </p:nvSpPr>
          <p:spPr>
            <a:xfrm>
              <a:off x="962415" y="4323069"/>
              <a:ext cx="2036931" cy="487894"/>
            </a:xfrm>
            <a:prstGeom prst="rect">
              <a:avLst/>
            </a:prstGeom>
            <a:solidFill>
              <a:srgbClr val="B0C726"/>
            </a:solidFill>
            <a:ln w="12700" cap="flat" cmpd="sng">
              <a:solidFill>
                <a:srgbClr val="FFFFFF"/>
              </a:solidFill>
              <a:prstDash val="solid"/>
              <a:miter lim="800000"/>
              <a:headEnd type="none" w="sm" len="sm"/>
              <a:tailEnd type="none" w="sm" len="sm"/>
            </a:ln>
          </p:spPr>
          <p:txBody>
            <a:bodyPr spcFirstLastPara="1" wrap="square" lIns="324000"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Status</a:t>
              </a:r>
            </a:p>
          </p:txBody>
        </p:sp>
      </p:grpSp>
      <p:sp>
        <p:nvSpPr>
          <p:cNvPr id="2082" name="Rectangle 2081">
            <a:extLst>
              <a:ext uri="{FF2B5EF4-FFF2-40B4-BE49-F238E27FC236}">
                <a16:creationId xmlns:a16="http://schemas.microsoft.com/office/drawing/2014/main" id="{9CF20CC9-A2B9-48CC-AD1B-AEBD5E965127}"/>
              </a:ext>
            </a:extLst>
          </p:cNvPr>
          <p:cNvSpPr/>
          <p:nvPr/>
        </p:nvSpPr>
        <p:spPr>
          <a:xfrm>
            <a:off x="1733107" y="2122434"/>
            <a:ext cx="9620693" cy="3888123"/>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descr="A grey rectangular object with white border&#10;&#10;Description automatically generated">
            <a:extLst>
              <a:ext uri="{FF2B5EF4-FFF2-40B4-BE49-F238E27FC236}">
                <a16:creationId xmlns:a16="http://schemas.microsoft.com/office/drawing/2014/main" id="{A907355F-E06F-2DC4-BF7C-12A3767D6996}"/>
              </a:ext>
            </a:extLst>
          </p:cNvPr>
          <p:cNvPicPr>
            <a:picLocks noChangeAspect="1"/>
          </p:cNvPicPr>
          <p:nvPr/>
        </p:nvPicPr>
        <p:blipFill>
          <a:blip r:embed="rId9"/>
          <a:stretch>
            <a:fillRect/>
          </a:stretch>
        </p:blipFill>
        <p:spPr>
          <a:xfrm>
            <a:off x="9162702" y="4134408"/>
            <a:ext cx="911554" cy="1527198"/>
          </a:xfrm>
          <a:prstGeom prst="rect">
            <a:avLst/>
          </a:prstGeom>
        </p:spPr>
      </p:pic>
      <p:pic>
        <p:nvPicPr>
          <p:cNvPr id="33" name="Picture 32" descr="A green rectangle with white border&#10;&#10;Description automatically generated">
            <a:extLst>
              <a:ext uri="{FF2B5EF4-FFF2-40B4-BE49-F238E27FC236}">
                <a16:creationId xmlns:a16="http://schemas.microsoft.com/office/drawing/2014/main" id="{6F17648F-1F2C-9888-2EA7-B6383A9BA96D}"/>
              </a:ext>
            </a:extLst>
          </p:cNvPr>
          <p:cNvPicPr>
            <a:picLocks noChangeAspect="1"/>
          </p:cNvPicPr>
          <p:nvPr/>
        </p:nvPicPr>
        <p:blipFill>
          <a:blip r:embed="rId10"/>
          <a:stretch>
            <a:fillRect/>
          </a:stretch>
        </p:blipFill>
        <p:spPr>
          <a:xfrm>
            <a:off x="10295095" y="2385775"/>
            <a:ext cx="907533" cy="3316417"/>
          </a:xfrm>
          <a:prstGeom prst="rect">
            <a:avLst/>
          </a:prstGeom>
        </p:spPr>
      </p:pic>
      <p:cxnSp>
        <p:nvCxnSpPr>
          <p:cNvPr id="2083" name="Straight Connector 2082">
            <a:extLst>
              <a:ext uri="{FF2B5EF4-FFF2-40B4-BE49-F238E27FC236}">
                <a16:creationId xmlns:a16="http://schemas.microsoft.com/office/drawing/2014/main" id="{68E9A138-3D9E-5816-E11B-DA42AFE08E15}"/>
              </a:ext>
            </a:extLst>
          </p:cNvPr>
          <p:cNvCxnSpPr>
            <a:cxnSpLocks/>
          </p:cNvCxnSpPr>
          <p:nvPr/>
        </p:nvCxnSpPr>
        <p:spPr>
          <a:xfrm>
            <a:off x="7924800" y="2924657"/>
            <a:ext cx="1362254" cy="1399929"/>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533CC31B-2752-C493-E9F4-8529E8BEF3A3}"/>
              </a:ext>
            </a:extLst>
          </p:cNvPr>
          <p:cNvCxnSpPr>
            <a:cxnSpLocks/>
          </p:cNvCxnSpPr>
          <p:nvPr/>
        </p:nvCxnSpPr>
        <p:spPr>
          <a:xfrm>
            <a:off x="7924800" y="5624357"/>
            <a:ext cx="1470454" cy="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90" name="Content Placeholder 2">
            <a:extLst>
              <a:ext uri="{FF2B5EF4-FFF2-40B4-BE49-F238E27FC236}">
                <a16:creationId xmlns:a16="http://schemas.microsoft.com/office/drawing/2014/main" id="{649AF24D-68D7-F4C9-D62A-2D99FEA5939E}"/>
              </a:ext>
            </a:extLst>
          </p:cNvPr>
          <p:cNvSpPr txBox="1">
            <a:spLocks/>
          </p:cNvSpPr>
          <p:nvPr/>
        </p:nvSpPr>
        <p:spPr>
          <a:xfrm>
            <a:off x="2091061" y="2278249"/>
            <a:ext cx="4803085" cy="394444"/>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Churners Breakdown by Type </a:t>
            </a:r>
            <a:endParaRPr kumimoji="0" lang="en-GB"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of total churners</a:t>
            </a:r>
          </a:p>
        </p:txBody>
      </p:sp>
      <p:sp>
        <p:nvSpPr>
          <p:cNvPr id="42" name="TextBox 41">
            <a:extLst>
              <a:ext uri="{FF2B5EF4-FFF2-40B4-BE49-F238E27FC236}">
                <a16:creationId xmlns:a16="http://schemas.microsoft.com/office/drawing/2014/main" id="{4ABA5132-A613-DA3B-268D-5A8F0CCE1183}"/>
              </a:ext>
            </a:extLst>
          </p:cNvPr>
          <p:cNvSpPr txBox="1"/>
          <p:nvPr/>
        </p:nvSpPr>
        <p:spPr>
          <a:xfrm>
            <a:off x="9243262" y="4415440"/>
            <a:ext cx="7120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Calibri"/>
                <a:cs typeface="Arial" panose="020B0604020202020204" pitchFamily="34" charset="0"/>
              </a:rPr>
              <a:t>1869</a:t>
            </a: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TextBox 43">
            <a:extLst>
              <a:ext uri="{FF2B5EF4-FFF2-40B4-BE49-F238E27FC236}">
                <a16:creationId xmlns:a16="http://schemas.microsoft.com/office/drawing/2014/main" id="{4EA2868B-322E-CD5F-1C11-71700FDE3C37}"/>
              </a:ext>
            </a:extLst>
          </p:cNvPr>
          <p:cNvSpPr txBox="1"/>
          <p:nvPr/>
        </p:nvSpPr>
        <p:spPr>
          <a:xfrm>
            <a:off x="9243262" y="4054349"/>
            <a:ext cx="712002"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994D7EA1-1930-B545-5F7B-E8864265E6B5}"/>
              </a:ext>
            </a:extLst>
          </p:cNvPr>
          <p:cNvSpPr txBox="1"/>
          <p:nvPr/>
        </p:nvSpPr>
        <p:spPr>
          <a:xfrm>
            <a:off x="10420834" y="2647658"/>
            <a:ext cx="7120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Calibri"/>
                <a:cs typeface="Arial" panose="020B0604020202020204" pitchFamily="34" charset="0"/>
              </a:rPr>
              <a:t>7043</a:t>
            </a: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 name="TextBox 45">
            <a:extLst>
              <a:ext uri="{FF2B5EF4-FFF2-40B4-BE49-F238E27FC236}">
                <a16:creationId xmlns:a16="http://schemas.microsoft.com/office/drawing/2014/main" id="{82C2BD48-14B3-5245-B95B-D72F2ABFC4DE}"/>
              </a:ext>
            </a:extLst>
          </p:cNvPr>
          <p:cNvSpPr txBox="1"/>
          <p:nvPr/>
        </p:nvSpPr>
        <p:spPr>
          <a:xfrm>
            <a:off x="10419544" y="2303593"/>
            <a:ext cx="712002"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Content Placeholder 2">
            <a:extLst>
              <a:ext uri="{FF2B5EF4-FFF2-40B4-BE49-F238E27FC236}">
                <a16:creationId xmlns:a16="http://schemas.microsoft.com/office/drawing/2014/main" id="{6C6DA3AA-EF85-4E7C-CADC-7E4702F9BC5C}"/>
              </a:ext>
            </a:extLst>
          </p:cNvPr>
          <p:cNvSpPr txBox="1">
            <a:spLocks/>
          </p:cNvSpPr>
          <p:nvPr/>
        </p:nvSpPr>
        <p:spPr>
          <a:xfrm>
            <a:off x="8406098" y="2278249"/>
            <a:ext cx="3105254" cy="362647"/>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Clients and Churners</a:t>
            </a:r>
            <a:endParaRPr kumimoji="0" lang="en-GB"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numbers</a:t>
            </a:r>
          </a:p>
        </p:txBody>
      </p:sp>
      <p:sp>
        <p:nvSpPr>
          <p:cNvPr id="48" name="Content Placeholder 2">
            <a:extLst>
              <a:ext uri="{FF2B5EF4-FFF2-40B4-BE49-F238E27FC236}">
                <a16:creationId xmlns:a16="http://schemas.microsoft.com/office/drawing/2014/main" id="{2321F41F-D18A-D3D5-A5F4-0F7256A97D59}"/>
              </a:ext>
            </a:extLst>
          </p:cNvPr>
          <p:cNvSpPr txBox="1">
            <a:spLocks/>
          </p:cNvSpPr>
          <p:nvPr/>
        </p:nvSpPr>
        <p:spPr>
          <a:xfrm>
            <a:off x="2203948"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Competitor</a:t>
            </a:r>
          </a:p>
        </p:txBody>
      </p:sp>
      <p:sp>
        <p:nvSpPr>
          <p:cNvPr id="50" name="Content Placeholder 2">
            <a:extLst>
              <a:ext uri="{FF2B5EF4-FFF2-40B4-BE49-F238E27FC236}">
                <a16:creationId xmlns:a16="http://schemas.microsoft.com/office/drawing/2014/main" id="{0D942F24-2E13-F49F-06B1-2BA9234845D2}"/>
              </a:ext>
            </a:extLst>
          </p:cNvPr>
          <p:cNvSpPr txBox="1">
            <a:spLocks/>
          </p:cNvSpPr>
          <p:nvPr/>
        </p:nvSpPr>
        <p:spPr>
          <a:xfrm>
            <a:off x="3183221"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Attitude</a:t>
            </a:r>
          </a:p>
        </p:txBody>
      </p:sp>
      <p:sp>
        <p:nvSpPr>
          <p:cNvPr id="51" name="Content Placeholder 2">
            <a:extLst>
              <a:ext uri="{FF2B5EF4-FFF2-40B4-BE49-F238E27FC236}">
                <a16:creationId xmlns:a16="http://schemas.microsoft.com/office/drawing/2014/main" id="{A54A1F2B-18B8-11B4-73F2-19B2F0E2ABF1}"/>
              </a:ext>
            </a:extLst>
          </p:cNvPr>
          <p:cNvSpPr txBox="1">
            <a:spLocks/>
          </p:cNvSpPr>
          <p:nvPr/>
        </p:nvSpPr>
        <p:spPr>
          <a:xfrm>
            <a:off x="4072581" y="5651460"/>
            <a:ext cx="1211410" cy="305074"/>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Dissatisfaction</a:t>
            </a:r>
          </a:p>
        </p:txBody>
      </p:sp>
      <p:sp>
        <p:nvSpPr>
          <p:cNvPr id="52" name="Content Placeholder 2">
            <a:extLst>
              <a:ext uri="{FF2B5EF4-FFF2-40B4-BE49-F238E27FC236}">
                <a16:creationId xmlns:a16="http://schemas.microsoft.com/office/drawing/2014/main" id="{24E60AD1-FE5F-9F88-A8ED-6F86F3363B9D}"/>
              </a:ext>
            </a:extLst>
          </p:cNvPr>
          <p:cNvSpPr txBox="1">
            <a:spLocks/>
          </p:cNvSpPr>
          <p:nvPr/>
        </p:nvSpPr>
        <p:spPr>
          <a:xfrm>
            <a:off x="5147527"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Price</a:t>
            </a:r>
          </a:p>
        </p:txBody>
      </p:sp>
      <p:sp>
        <p:nvSpPr>
          <p:cNvPr id="53" name="Content Placeholder 2">
            <a:extLst>
              <a:ext uri="{FF2B5EF4-FFF2-40B4-BE49-F238E27FC236}">
                <a16:creationId xmlns:a16="http://schemas.microsoft.com/office/drawing/2014/main" id="{64B16FC7-6869-8EDC-6393-4BACFD58CF5A}"/>
              </a:ext>
            </a:extLst>
          </p:cNvPr>
          <p:cNvSpPr txBox="1">
            <a:spLocks/>
          </p:cNvSpPr>
          <p:nvPr/>
        </p:nvSpPr>
        <p:spPr>
          <a:xfrm>
            <a:off x="5966067"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Other</a:t>
            </a:r>
          </a:p>
        </p:txBody>
      </p:sp>
      <p:sp>
        <p:nvSpPr>
          <p:cNvPr id="54" name="Content Placeholder 2">
            <a:extLst>
              <a:ext uri="{FF2B5EF4-FFF2-40B4-BE49-F238E27FC236}">
                <a16:creationId xmlns:a16="http://schemas.microsoft.com/office/drawing/2014/main" id="{3C0ABBE0-BC97-DF00-1752-B2AA5E118C50}"/>
              </a:ext>
            </a:extLst>
          </p:cNvPr>
          <p:cNvSpPr txBox="1">
            <a:spLocks/>
          </p:cNvSpPr>
          <p:nvPr/>
        </p:nvSpPr>
        <p:spPr>
          <a:xfrm>
            <a:off x="6935632"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Total Churners</a:t>
            </a:r>
          </a:p>
        </p:txBody>
      </p:sp>
      <p:sp>
        <p:nvSpPr>
          <p:cNvPr id="55" name="Content Placeholder 2">
            <a:extLst>
              <a:ext uri="{FF2B5EF4-FFF2-40B4-BE49-F238E27FC236}">
                <a16:creationId xmlns:a16="http://schemas.microsoft.com/office/drawing/2014/main" id="{8864115D-429B-B67A-3232-F7A27BC8EE9F}"/>
              </a:ext>
            </a:extLst>
          </p:cNvPr>
          <p:cNvSpPr txBox="1">
            <a:spLocks/>
          </p:cNvSpPr>
          <p:nvPr/>
        </p:nvSpPr>
        <p:spPr>
          <a:xfrm>
            <a:off x="8990279"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Total Churners</a:t>
            </a:r>
          </a:p>
        </p:txBody>
      </p:sp>
      <p:sp>
        <p:nvSpPr>
          <p:cNvPr id="56" name="Content Placeholder 2">
            <a:extLst>
              <a:ext uri="{FF2B5EF4-FFF2-40B4-BE49-F238E27FC236}">
                <a16:creationId xmlns:a16="http://schemas.microsoft.com/office/drawing/2014/main" id="{D3DE74F3-33DA-2D4A-5CAD-5EA62C375AF8}"/>
              </a:ext>
            </a:extLst>
          </p:cNvPr>
          <p:cNvSpPr txBox="1">
            <a:spLocks/>
          </p:cNvSpPr>
          <p:nvPr/>
        </p:nvSpPr>
        <p:spPr>
          <a:xfrm>
            <a:off x="10192036" y="5651460"/>
            <a:ext cx="1160892" cy="250073"/>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Clients</a:t>
            </a:r>
          </a:p>
        </p:txBody>
      </p:sp>
      <p:sp>
        <p:nvSpPr>
          <p:cNvPr id="58" name="Speech Bubble: Rectangle 57">
            <a:extLst>
              <a:ext uri="{FF2B5EF4-FFF2-40B4-BE49-F238E27FC236}">
                <a16:creationId xmlns:a16="http://schemas.microsoft.com/office/drawing/2014/main" id="{DD9A6CDD-7CC6-882D-DD8E-373CD1D7E220}"/>
              </a:ext>
            </a:extLst>
          </p:cNvPr>
          <p:cNvSpPr/>
          <p:nvPr/>
        </p:nvSpPr>
        <p:spPr>
          <a:xfrm>
            <a:off x="3381264" y="4644574"/>
            <a:ext cx="1273830" cy="852246"/>
          </a:xfrm>
          <a:prstGeom prst="wedgeRectCallout">
            <a:avLst>
              <a:gd name="adj1" fmla="val -60196"/>
              <a:gd name="adj2" fmla="val 22372"/>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More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Better 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Better offer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Higher download speed</a:t>
            </a:r>
          </a:p>
        </p:txBody>
      </p:sp>
      <p:sp>
        <p:nvSpPr>
          <p:cNvPr id="61" name="Oval 60">
            <a:extLst>
              <a:ext uri="{FF2B5EF4-FFF2-40B4-BE49-F238E27FC236}">
                <a16:creationId xmlns:a16="http://schemas.microsoft.com/office/drawing/2014/main" id="{D2449849-C52B-FD64-7D27-0B82C3D5D497}"/>
              </a:ext>
            </a:extLst>
          </p:cNvPr>
          <p:cNvSpPr/>
          <p:nvPr/>
        </p:nvSpPr>
        <p:spPr>
          <a:xfrm>
            <a:off x="9146555" y="3743583"/>
            <a:ext cx="904982" cy="431250"/>
          </a:xfrm>
          <a:prstGeom prst="ellipse">
            <a:avLst/>
          </a:prstGeom>
          <a:solidFill>
            <a:srgbClr val="5C66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Calibri" panose="020F0502020204030204"/>
                <a:ea typeface="+mn-ea"/>
                <a:cs typeface="+mn-cs"/>
              </a:rPr>
              <a:t>27%</a:t>
            </a:r>
          </a:p>
        </p:txBody>
      </p:sp>
      <p:sp>
        <p:nvSpPr>
          <p:cNvPr id="6" name="Google Shape;1339;p56">
            <a:extLst>
              <a:ext uri="{FF2B5EF4-FFF2-40B4-BE49-F238E27FC236}">
                <a16:creationId xmlns:a16="http://schemas.microsoft.com/office/drawing/2014/main" id="{FFFF2874-9D72-48AC-E2B2-23B776BA3855}"/>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02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Customer detailed analysis</a:t>
            </a:r>
          </a:p>
        </p:txBody>
      </p:sp>
      <p:sp>
        <p:nvSpPr>
          <p:cNvPr id="7" name="Date Placeholder 3">
            <a:extLst>
              <a:ext uri="{FF2B5EF4-FFF2-40B4-BE49-F238E27FC236}">
                <a16:creationId xmlns:a16="http://schemas.microsoft.com/office/drawing/2014/main" id="{E5CE31C9-4053-7CFE-7CBF-4C7852BC0CAB}"/>
              </a:ext>
            </a:extLst>
          </p:cNvPr>
          <p:cNvSpPr>
            <a:spLocks noGrp="1"/>
          </p:cNvSpPr>
          <p:nvPr>
            <p:ph type="dt" sz="half" idx="10"/>
          </p:nvPr>
        </p:nvSpPr>
        <p:spPr>
          <a:xfrm>
            <a:off x="838200" y="6356350"/>
            <a:ext cx="2743200" cy="365125"/>
          </a:xfrm>
        </p:spPr>
        <p:txBody>
          <a:bodyPr/>
          <a:lstStyle/>
          <a:p>
            <a:fld id="{9FD8AE89-8E87-4943-864C-0D3EF39734E1}" type="datetime6">
              <a:rPr lang="en-GB" smtClean="0"/>
              <a:t>December 23</a:t>
            </a:fld>
            <a:endParaRPr lang="en-GB"/>
          </a:p>
        </p:txBody>
      </p:sp>
    </p:spTree>
    <p:extLst>
      <p:ext uri="{BB962C8B-B14F-4D97-AF65-F5344CB8AC3E}">
        <p14:creationId xmlns:p14="http://schemas.microsoft.com/office/powerpoint/2010/main" val="205064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A839134-B61E-BF02-64E6-EB8E55634DF5}"/>
              </a:ext>
            </a:extLst>
          </p:cNvPr>
          <p:cNvSpPr>
            <a:spLocks noGrp="1"/>
          </p:cNvSpPr>
          <p:nvPr>
            <p:ph type="dt" sz="half" idx="10"/>
          </p:nvPr>
        </p:nvSpPr>
        <p:spPr/>
        <p:txBody>
          <a:bodyPr/>
          <a:lstStyle/>
          <a:p>
            <a:fld id="{9FD8AE89-8E87-4943-864C-0D3EF39734E1}" type="datetime6">
              <a:rPr lang="en-GB" smtClean="0"/>
              <a:t>December 23</a:t>
            </a:fld>
            <a:endParaRPr lang="en-GB"/>
          </a:p>
        </p:txBody>
      </p:sp>
      <p:sp>
        <p:nvSpPr>
          <p:cNvPr id="6" name="Slide Number Placeholder 5">
            <a:extLst>
              <a:ext uri="{FF2B5EF4-FFF2-40B4-BE49-F238E27FC236}">
                <a16:creationId xmlns:a16="http://schemas.microsoft.com/office/drawing/2014/main" id="{92BD882D-AF9C-D771-09A2-E6DDC7F9C33D}"/>
              </a:ext>
            </a:extLst>
          </p:cNvPr>
          <p:cNvSpPr>
            <a:spLocks noGrp="1"/>
          </p:cNvSpPr>
          <p:nvPr>
            <p:ph type="sldNum" sz="quarter" idx="12"/>
          </p:nvPr>
        </p:nvSpPr>
        <p:spPr/>
        <p:txBody>
          <a:bodyPr/>
          <a:lstStyle/>
          <a:p>
            <a:fld id="{1C500BDA-D806-4BA9-8BCE-D5DC929E82DC}" type="slidenum">
              <a:rPr lang="en-GB" smtClean="0"/>
              <a:t>28</a:t>
            </a:fld>
            <a:endParaRPr lang="en-GB"/>
          </a:p>
        </p:txBody>
      </p:sp>
      <p:graphicFrame>
        <p:nvGraphicFramePr>
          <p:cNvPr id="7" name="Table 6">
            <a:extLst>
              <a:ext uri="{FF2B5EF4-FFF2-40B4-BE49-F238E27FC236}">
                <a16:creationId xmlns:a16="http://schemas.microsoft.com/office/drawing/2014/main" id="{31BDA558-DD56-5DAA-4CA5-A9B2F0FEA803}"/>
              </a:ext>
            </a:extLst>
          </p:cNvPr>
          <p:cNvGraphicFramePr>
            <a:graphicFrameLocks noGrp="1"/>
          </p:cNvGraphicFramePr>
          <p:nvPr>
            <p:extLst>
              <p:ext uri="{D42A27DB-BD31-4B8C-83A1-F6EECF244321}">
                <p14:modId xmlns:p14="http://schemas.microsoft.com/office/powerpoint/2010/main" val="1435028451"/>
              </p:ext>
            </p:extLst>
          </p:nvPr>
        </p:nvGraphicFramePr>
        <p:xfrm>
          <a:off x="1403608" y="1438374"/>
          <a:ext cx="9950193" cy="4727801"/>
        </p:xfrm>
        <a:graphic>
          <a:graphicData uri="http://schemas.openxmlformats.org/drawingml/2006/table">
            <a:tbl>
              <a:tblPr/>
              <a:tblGrid>
                <a:gridCol w="2247117">
                  <a:extLst>
                    <a:ext uri="{9D8B030D-6E8A-4147-A177-3AD203B41FA5}">
                      <a16:colId xmlns:a16="http://schemas.microsoft.com/office/drawing/2014/main" val="1396779343"/>
                    </a:ext>
                  </a:extLst>
                </a:gridCol>
                <a:gridCol w="937069">
                  <a:extLst>
                    <a:ext uri="{9D8B030D-6E8A-4147-A177-3AD203B41FA5}">
                      <a16:colId xmlns:a16="http://schemas.microsoft.com/office/drawing/2014/main" val="832579957"/>
                    </a:ext>
                  </a:extLst>
                </a:gridCol>
                <a:gridCol w="1048038">
                  <a:extLst>
                    <a:ext uri="{9D8B030D-6E8A-4147-A177-3AD203B41FA5}">
                      <a16:colId xmlns:a16="http://schemas.microsoft.com/office/drawing/2014/main" val="1144412816"/>
                    </a:ext>
                  </a:extLst>
                </a:gridCol>
                <a:gridCol w="739791">
                  <a:extLst>
                    <a:ext uri="{9D8B030D-6E8A-4147-A177-3AD203B41FA5}">
                      <a16:colId xmlns:a16="http://schemas.microsoft.com/office/drawing/2014/main" val="3858802140"/>
                    </a:ext>
                  </a:extLst>
                </a:gridCol>
                <a:gridCol w="616492">
                  <a:extLst>
                    <a:ext uri="{9D8B030D-6E8A-4147-A177-3AD203B41FA5}">
                      <a16:colId xmlns:a16="http://schemas.microsoft.com/office/drawing/2014/main" val="2228821706"/>
                    </a:ext>
                  </a:extLst>
                </a:gridCol>
                <a:gridCol w="727461">
                  <a:extLst>
                    <a:ext uri="{9D8B030D-6E8A-4147-A177-3AD203B41FA5}">
                      <a16:colId xmlns:a16="http://schemas.microsoft.com/office/drawing/2014/main" val="2590138906"/>
                    </a:ext>
                  </a:extLst>
                </a:gridCol>
                <a:gridCol w="776782">
                  <a:extLst>
                    <a:ext uri="{9D8B030D-6E8A-4147-A177-3AD203B41FA5}">
                      <a16:colId xmlns:a16="http://schemas.microsoft.com/office/drawing/2014/main" val="2944767971"/>
                    </a:ext>
                  </a:extLst>
                </a:gridCol>
                <a:gridCol w="952481">
                  <a:extLst>
                    <a:ext uri="{9D8B030D-6E8A-4147-A177-3AD203B41FA5}">
                      <a16:colId xmlns:a16="http://schemas.microsoft.com/office/drawing/2014/main" val="221894948"/>
                    </a:ext>
                  </a:extLst>
                </a:gridCol>
                <a:gridCol w="952481">
                  <a:extLst>
                    <a:ext uri="{9D8B030D-6E8A-4147-A177-3AD203B41FA5}">
                      <a16:colId xmlns:a16="http://schemas.microsoft.com/office/drawing/2014/main" val="88236525"/>
                    </a:ext>
                  </a:extLst>
                </a:gridCol>
                <a:gridCol w="952481">
                  <a:extLst>
                    <a:ext uri="{9D8B030D-6E8A-4147-A177-3AD203B41FA5}">
                      <a16:colId xmlns:a16="http://schemas.microsoft.com/office/drawing/2014/main" val="2361112633"/>
                    </a:ext>
                  </a:extLst>
                </a:gridCol>
              </a:tblGrid>
              <a:tr h="167359">
                <a:tc>
                  <a:txBody>
                    <a:bodyPr/>
                    <a:lstStyle/>
                    <a:p>
                      <a:pPr algn="ctr" fontAlgn="ctr"/>
                      <a:r>
                        <a:rPr lang="en-GB" sz="1000" b="1" i="0" u="sng" strike="noStrike">
                          <a:solidFill>
                            <a:srgbClr val="000000"/>
                          </a:solidFill>
                          <a:effectLst/>
                          <a:latin typeface="Arial" panose="020B0604020202020204" pitchFamily="34" charset="0"/>
                          <a:cs typeface="Arial" panose="020B0604020202020204" pitchFamily="34" charset="0"/>
                        </a:rPr>
                        <a:t>Scenario 1 Without Satisfaction Score</a:t>
                      </a:r>
                    </a:p>
                  </a:txBody>
                  <a:tcPr marL="8368" marR="8368" marT="8368" marB="0" anchor="ctr">
                    <a:lnL>
                      <a:noFill/>
                    </a:lnL>
                    <a:lnR>
                      <a:noFill/>
                    </a:lnR>
                    <a:lnT>
                      <a:noFill/>
                    </a:lnT>
                    <a:lnB>
                      <a:noFill/>
                    </a:lnB>
                    <a:solidFill>
                      <a:srgbClr val="DEEA97"/>
                    </a:solidFill>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3743140570"/>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817379"/>
                  </a:ext>
                </a:extLst>
              </a:tr>
              <a:tr h="167359">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Model</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798281"/>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GaussianNB</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0.751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0.768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0.639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0.636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0.652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055083"/>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GradientBoostingClassifier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0.654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0.638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989943"/>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MLPClassifier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0.635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0.599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840263"/>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RandomForestClassifier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0.567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23112"/>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SVC</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0.604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173747"/>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LogisticRegression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0.605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0.605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0.572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0.572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8276510"/>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DecisionTreeClassifier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0.627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0.611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0.565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0.545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936603"/>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KNeighborsClassifier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0.704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0.589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0.671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0.565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0.556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888554"/>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29570765"/>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3808155157"/>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119790431"/>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2117393834"/>
                  </a:ext>
                </a:extLst>
              </a:tr>
              <a:tr h="167359">
                <a:tc>
                  <a:txBody>
                    <a:bodyPr/>
                    <a:lstStyle/>
                    <a:p>
                      <a:pPr algn="ctr" fontAlgn="ctr"/>
                      <a:r>
                        <a:rPr lang="en-GB" sz="1000" b="1" i="0" u="sng" strike="noStrike">
                          <a:solidFill>
                            <a:srgbClr val="000000"/>
                          </a:solidFill>
                          <a:effectLst/>
                          <a:latin typeface="Arial" panose="020B0604020202020204" pitchFamily="34" charset="0"/>
                          <a:cs typeface="Arial" panose="020B0604020202020204" pitchFamily="34" charset="0"/>
                        </a:rPr>
                        <a:t>Scenario 1 With Satisfaction Score</a:t>
                      </a:r>
                    </a:p>
                  </a:txBody>
                  <a:tcPr marL="8368" marR="8368" marT="8368" marB="0" anchor="ctr">
                    <a:lnL>
                      <a:noFill/>
                    </a:lnL>
                    <a:lnR>
                      <a:noFill/>
                    </a:lnR>
                    <a:lnT>
                      <a:noFill/>
                    </a:lnT>
                    <a:lnB>
                      <a:noFill/>
                    </a:lnB>
                    <a:solidFill>
                      <a:srgbClr val="DEEA97"/>
                    </a:solidFill>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1740724509"/>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815999"/>
                  </a:ext>
                </a:extLst>
              </a:tr>
              <a:tr h="167359">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Model</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897529"/>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GradientBoostingClassifier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615891"/>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MLPClassifier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4460335"/>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SVC</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1647539"/>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LogisticRegression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6732745"/>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KNeighborsClassifier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8740581"/>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GaussianNB</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013559"/>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DecisionTreeClassifier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9121491"/>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RandomForestClassifier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0.784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0.779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356569"/>
                  </a:ext>
                </a:extLst>
              </a:tr>
            </a:tbl>
          </a:graphicData>
        </a:graphic>
      </p:graphicFrame>
      <p:sp>
        <p:nvSpPr>
          <p:cNvPr id="2" name="Rectangle 1">
            <a:extLst>
              <a:ext uri="{FF2B5EF4-FFF2-40B4-BE49-F238E27FC236}">
                <a16:creationId xmlns:a16="http://schemas.microsoft.com/office/drawing/2014/main" id="{ED252B7E-0D1D-FCDF-BE55-1C250F0A1D64}"/>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4DCAD3D0-B8C2-E19C-BF2A-CFD1DCC23501}"/>
              </a:ext>
            </a:extLst>
          </p:cNvPr>
          <p:cNvPicPr>
            <a:picLocks noChangeAspect="1"/>
          </p:cNvPicPr>
          <p:nvPr/>
        </p:nvPicPr>
        <p:blipFill>
          <a:blip r:embed="rId2"/>
          <a:stretch>
            <a:fillRect/>
          </a:stretch>
        </p:blipFill>
        <p:spPr>
          <a:xfrm>
            <a:off x="77242" y="1621967"/>
            <a:ext cx="576324" cy="576324"/>
          </a:xfrm>
          <a:prstGeom prst="rect">
            <a:avLst/>
          </a:prstGeom>
        </p:spPr>
      </p:pic>
      <p:sp>
        <p:nvSpPr>
          <p:cNvPr id="11" name="Title 1">
            <a:extLst>
              <a:ext uri="{FF2B5EF4-FFF2-40B4-BE49-F238E27FC236}">
                <a16:creationId xmlns:a16="http://schemas.microsoft.com/office/drawing/2014/main" id="{7755A91F-149D-E363-6CF4-E81616FAE8F4}"/>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Helvetica" panose="020B0604020202020204" pitchFamily="34" charset="0"/>
                <a:cs typeface="Helvetica" panose="020B0604020202020204" pitchFamily="34" charset="0"/>
              </a:rPr>
              <a:t>Scenario 1 Tested Models Performance Results</a:t>
            </a:r>
          </a:p>
        </p:txBody>
      </p:sp>
      <p:sp>
        <p:nvSpPr>
          <p:cNvPr id="3" name="Google Shape;1339;p56">
            <a:extLst>
              <a:ext uri="{FF2B5EF4-FFF2-40B4-BE49-F238E27FC236}">
                <a16:creationId xmlns:a16="http://schemas.microsoft.com/office/drawing/2014/main" id="{05B62EDE-D494-8ECA-8516-7236913B0DFB}"/>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03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Performance metrics </a:t>
            </a:r>
          </a:p>
        </p:txBody>
      </p:sp>
    </p:spTree>
    <p:extLst>
      <p:ext uri="{BB962C8B-B14F-4D97-AF65-F5344CB8AC3E}">
        <p14:creationId xmlns:p14="http://schemas.microsoft.com/office/powerpoint/2010/main" val="3453772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A839134-B61E-BF02-64E6-EB8E55634DF5}"/>
              </a:ext>
            </a:extLst>
          </p:cNvPr>
          <p:cNvSpPr>
            <a:spLocks noGrp="1"/>
          </p:cNvSpPr>
          <p:nvPr>
            <p:ph type="dt" sz="half" idx="10"/>
          </p:nvPr>
        </p:nvSpPr>
        <p:spPr/>
        <p:txBody>
          <a:bodyPr/>
          <a:lstStyle/>
          <a:p>
            <a:fld id="{9FD8AE89-8E87-4943-864C-0D3EF39734E1}" type="datetime6">
              <a:rPr lang="en-GB" smtClean="0"/>
              <a:t>December 23</a:t>
            </a:fld>
            <a:endParaRPr lang="en-GB"/>
          </a:p>
        </p:txBody>
      </p:sp>
      <p:sp>
        <p:nvSpPr>
          <p:cNvPr id="6" name="Slide Number Placeholder 5">
            <a:extLst>
              <a:ext uri="{FF2B5EF4-FFF2-40B4-BE49-F238E27FC236}">
                <a16:creationId xmlns:a16="http://schemas.microsoft.com/office/drawing/2014/main" id="{92BD882D-AF9C-D771-09A2-E6DDC7F9C33D}"/>
              </a:ext>
            </a:extLst>
          </p:cNvPr>
          <p:cNvSpPr>
            <a:spLocks noGrp="1"/>
          </p:cNvSpPr>
          <p:nvPr>
            <p:ph type="sldNum" sz="quarter" idx="12"/>
          </p:nvPr>
        </p:nvSpPr>
        <p:spPr/>
        <p:txBody>
          <a:bodyPr/>
          <a:lstStyle/>
          <a:p>
            <a:fld id="{1C500BDA-D806-4BA9-8BCE-D5DC929E82DC}" type="slidenum">
              <a:rPr lang="en-GB" smtClean="0"/>
              <a:t>29</a:t>
            </a:fld>
            <a:endParaRPr lang="en-GB"/>
          </a:p>
        </p:txBody>
      </p:sp>
      <p:graphicFrame>
        <p:nvGraphicFramePr>
          <p:cNvPr id="3" name="Table 2">
            <a:extLst>
              <a:ext uri="{FF2B5EF4-FFF2-40B4-BE49-F238E27FC236}">
                <a16:creationId xmlns:a16="http://schemas.microsoft.com/office/drawing/2014/main" id="{2F687290-EC4B-040A-F352-043E446A5741}"/>
              </a:ext>
            </a:extLst>
          </p:cNvPr>
          <p:cNvGraphicFramePr>
            <a:graphicFrameLocks noGrp="1"/>
          </p:cNvGraphicFramePr>
          <p:nvPr>
            <p:extLst>
              <p:ext uri="{D42A27DB-BD31-4B8C-83A1-F6EECF244321}">
                <p14:modId xmlns:p14="http://schemas.microsoft.com/office/powerpoint/2010/main" val="3699274602"/>
              </p:ext>
            </p:extLst>
          </p:nvPr>
        </p:nvGraphicFramePr>
        <p:xfrm>
          <a:off x="1414481" y="1401113"/>
          <a:ext cx="9748819" cy="4581992"/>
        </p:xfrm>
        <a:graphic>
          <a:graphicData uri="http://schemas.openxmlformats.org/drawingml/2006/table">
            <a:tbl>
              <a:tblPr/>
              <a:tblGrid>
                <a:gridCol w="2340102">
                  <a:extLst>
                    <a:ext uri="{9D8B030D-6E8A-4147-A177-3AD203B41FA5}">
                      <a16:colId xmlns:a16="http://schemas.microsoft.com/office/drawing/2014/main" val="854030644"/>
                    </a:ext>
                  </a:extLst>
                </a:gridCol>
                <a:gridCol w="975845">
                  <a:extLst>
                    <a:ext uri="{9D8B030D-6E8A-4147-A177-3AD203B41FA5}">
                      <a16:colId xmlns:a16="http://schemas.microsoft.com/office/drawing/2014/main" val="3482045708"/>
                    </a:ext>
                  </a:extLst>
                </a:gridCol>
                <a:gridCol w="1091406">
                  <a:extLst>
                    <a:ext uri="{9D8B030D-6E8A-4147-A177-3AD203B41FA5}">
                      <a16:colId xmlns:a16="http://schemas.microsoft.com/office/drawing/2014/main" val="3717353569"/>
                    </a:ext>
                  </a:extLst>
                </a:gridCol>
                <a:gridCol w="770404">
                  <a:extLst>
                    <a:ext uri="{9D8B030D-6E8A-4147-A177-3AD203B41FA5}">
                      <a16:colId xmlns:a16="http://schemas.microsoft.com/office/drawing/2014/main" val="3664991373"/>
                    </a:ext>
                  </a:extLst>
                </a:gridCol>
                <a:gridCol w="642003">
                  <a:extLst>
                    <a:ext uri="{9D8B030D-6E8A-4147-A177-3AD203B41FA5}">
                      <a16:colId xmlns:a16="http://schemas.microsoft.com/office/drawing/2014/main" val="3300592487"/>
                    </a:ext>
                  </a:extLst>
                </a:gridCol>
                <a:gridCol w="757563">
                  <a:extLst>
                    <a:ext uri="{9D8B030D-6E8A-4147-A177-3AD203B41FA5}">
                      <a16:colId xmlns:a16="http://schemas.microsoft.com/office/drawing/2014/main" val="3624927660"/>
                    </a:ext>
                  </a:extLst>
                </a:gridCol>
                <a:gridCol w="808924">
                  <a:extLst>
                    <a:ext uri="{9D8B030D-6E8A-4147-A177-3AD203B41FA5}">
                      <a16:colId xmlns:a16="http://schemas.microsoft.com/office/drawing/2014/main" val="913900763"/>
                    </a:ext>
                  </a:extLst>
                </a:gridCol>
                <a:gridCol w="808924">
                  <a:extLst>
                    <a:ext uri="{9D8B030D-6E8A-4147-A177-3AD203B41FA5}">
                      <a16:colId xmlns:a16="http://schemas.microsoft.com/office/drawing/2014/main" val="3632476036"/>
                    </a:ext>
                  </a:extLst>
                </a:gridCol>
                <a:gridCol w="937325">
                  <a:extLst>
                    <a:ext uri="{9D8B030D-6E8A-4147-A177-3AD203B41FA5}">
                      <a16:colId xmlns:a16="http://schemas.microsoft.com/office/drawing/2014/main" val="2683858430"/>
                    </a:ext>
                  </a:extLst>
                </a:gridCol>
                <a:gridCol w="616323">
                  <a:extLst>
                    <a:ext uri="{9D8B030D-6E8A-4147-A177-3AD203B41FA5}">
                      <a16:colId xmlns:a16="http://schemas.microsoft.com/office/drawing/2014/main" val="149528887"/>
                    </a:ext>
                  </a:extLst>
                </a:gridCol>
              </a:tblGrid>
              <a:tr h="167359">
                <a:tc>
                  <a:txBody>
                    <a:bodyPr/>
                    <a:lstStyle/>
                    <a:p>
                      <a:pPr algn="ctr" fontAlgn="ctr"/>
                      <a:r>
                        <a:rPr lang="en-GB" sz="1000" b="1" i="0" u="sng" strike="noStrike">
                          <a:solidFill>
                            <a:srgbClr val="000000"/>
                          </a:solidFill>
                          <a:effectLst/>
                          <a:latin typeface="Arial" panose="020B0604020202020204" pitchFamily="34" charset="0"/>
                          <a:cs typeface="Arial" panose="020B0604020202020204" pitchFamily="34" charset="0"/>
                        </a:rPr>
                        <a:t>Scenario 2 Without Satisfaction Score</a:t>
                      </a:r>
                    </a:p>
                  </a:txBody>
                  <a:tcPr marL="8368" marR="8368" marT="8368" marB="0" anchor="ctr">
                    <a:lnL>
                      <a:noFill/>
                    </a:lnL>
                    <a:lnR>
                      <a:noFill/>
                    </a:lnR>
                    <a:lnT>
                      <a:noFill/>
                    </a:lnT>
                    <a:lnB>
                      <a:noFill/>
                    </a:lnB>
                    <a:solidFill>
                      <a:srgbClr val="DEEA97"/>
                    </a:solidFill>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1316247524"/>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7149496"/>
                  </a:ext>
                </a:extLst>
              </a:tr>
              <a:tr h="167359">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Model</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618354"/>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GradientBoostingClassifier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0.668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992041"/>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MLPClassifier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0.625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0.627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2833401"/>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GaussianNB</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0.741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0.741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0.756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643180"/>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RandomForestClassifier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0.581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0.571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899523"/>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SVC</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0.799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784122"/>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KNeighborsClassifier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0.711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0.624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0.572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660019"/>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LogisticRegression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0.804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0.589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331607"/>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DecisionTreeClassifier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0.574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0.545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4998132"/>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87135405"/>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1728256932"/>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4178448756"/>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1807923185"/>
                  </a:ext>
                </a:extLst>
              </a:tr>
              <a:tr h="167359">
                <a:tc>
                  <a:txBody>
                    <a:bodyPr/>
                    <a:lstStyle/>
                    <a:p>
                      <a:pPr algn="ctr" fontAlgn="ctr"/>
                      <a:r>
                        <a:rPr lang="en-GB" sz="1000" b="1" i="0" u="sng" strike="noStrike">
                          <a:solidFill>
                            <a:srgbClr val="000000"/>
                          </a:solidFill>
                          <a:effectLst/>
                          <a:latin typeface="Arial" panose="020B0604020202020204" pitchFamily="34" charset="0"/>
                          <a:cs typeface="Arial" panose="020B0604020202020204" pitchFamily="34" charset="0"/>
                        </a:rPr>
                        <a:t>Scenario 2 With Satisfaction Score</a:t>
                      </a:r>
                    </a:p>
                  </a:txBody>
                  <a:tcPr marL="8368" marR="8368" marT="8368" marB="0" anchor="ctr">
                    <a:lnL>
                      <a:noFill/>
                    </a:lnL>
                    <a:lnR>
                      <a:noFill/>
                    </a:lnR>
                    <a:lnT>
                      <a:noFill/>
                    </a:lnT>
                    <a:lnB>
                      <a:noFill/>
                    </a:lnB>
                    <a:solidFill>
                      <a:srgbClr val="DEEA97"/>
                    </a:solidFill>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3909193312"/>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347312"/>
                  </a:ext>
                </a:extLst>
              </a:tr>
              <a:tr h="167359">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Model</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49839"/>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GradientBoostingClassifier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240810"/>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MLPClassifier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571625"/>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KNeighborsClassifier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518749"/>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LogisticRegression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0.858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7179342"/>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RandomForestClassifier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2288475"/>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SVC</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423743"/>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DecisionTreeClassifier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0.769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119265"/>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GaussianNB</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0.784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0236160"/>
                  </a:ext>
                </a:extLst>
              </a:tr>
            </a:tbl>
          </a:graphicData>
        </a:graphic>
      </p:graphicFrame>
      <p:sp>
        <p:nvSpPr>
          <p:cNvPr id="2" name="Rectangle 1">
            <a:extLst>
              <a:ext uri="{FF2B5EF4-FFF2-40B4-BE49-F238E27FC236}">
                <a16:creationId xmlns:a16="http://schemas.microsoft.com/office/drawing/2014/main" id="{EFCC18F2-CD93-E470-F900-7243DCC01B67}"/>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0C22595F-DD6D-FB1E-063F-58DAD635B60C}"/>
              </a:ext>
            </a:extLst>
          </p:cNvPr>
          <p:cNvPicPr>
            <a:picLocks noChangeAspect="1"/>
          </p:cNvPicPr>
          <p:nvPr/>
        </p:nvPicPr>
        <p:blipFill>
          <a:blip r:embed="rId2"/>
          <a:stretch>
            <a:fillRect/>
          </a:stretch>
        </p:blipFill>
        <p:spPr>
          <a:xfrm>
            <a:off x="77242" y="1621967"/>
            <a:ext cx="576324" cy="576324"/>
          </a:xfrm>
          <a:prstGeom prst="rect">
            <a:avLst/>
          </a:prstGeom>
        </p:spPr>
      </p:pic>
      <p:sp>
        <p:nvSpPr>
          <p:cNvPr id="11" name="Title 1">
            <a:extLst>
              <a:ext uri="{FF2B5EF4-FFF2-40B4-BE49-F238E27FC236}">
                <a16:creationId xmlns:a16="http://schemas.microsoft.com/office/drawing/2014/main" id="{12FF3163-46F2-616F-E15D-251301D4B84B}"/>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Helvetica" panose="020B0604020202020204" pitchFamily="34" charset="0"/>
                <a:cs typeface="Helvetica" panose="020B0604020202020204" pitchFamily="34" charset="0"/>
              </a:rPr>
              <a:t>Scenario 2 Tested Models Performance Results</a:t>
            </a:r>
          </a:p>
        </p:txBody>
      </p:sp>
      <p:sp>
        <p:nvSpPr>
          <p:cNvPr id="9" name="Google Shape;1339;p56">
            <a:extLst>
              <a:ext uri="{FF2B5EF4-FFF2-40B4-BE49-F238E27FC236}">
                <a16:creationId xmlns:a16="http://schemas.microsoft.com/office/drawing/2014/main" id="{319910A1-2D83-C3E5-9BC1-D08677375755}"/>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03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Performance metrics </a:t>
            </a:r>
          </a:p>
        </p:txBody>
      </p:sp>
    </p:spTree>
    <p:extLst>
      <p:ext uri="{BB962C8B-B14F-4D97-AF65-F5344CB8AC3E}">
        <p14:creationId xmlns:p14="http://schemas.microsoft.com/office/powerpoint/2010/main" val="416629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Freeform 22">
            <a:extLst>
              <a:ext uri="{FF2B5EF4-FFF2-40B4-BE49-F238E27FC236}">
                <a16:creationId xmlns:a16="http://schemas.microsoft.com/office/drawing/2014/main" id="{ED074F54-6348-2F69-0E7C-4FECFEC4A699}"/>
              </a:ext>
            </a:extLst>
          </p:cNvPr>
          <p:cNvSpPr>
            <a:spLocks/>
          </p:cNvSpPr>
          <p:nvPr/>
        </p:nvSpPr>
        <p:spPr bwMode="auto">
          <a:xfrm flipH="1">
            <a:off x="0" y="1552668"/>
            <a:ext cx="12191995" cy="4047812"/>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404" imgH="405" progId="TCLayout.ActiveDocument.1">
                  <p:embed/>
                </p:oleObj>
              </mc:Choice>
              <mc:Fallback>
                <p:oleObj name="think-cell Slide" r:id="rId64"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3</a:t>
            </a:fld>
            <a:endParaRPr lang="en-GB"/>
          </a:p>
        </p:txBody>
      </p:sp>
      <p:sp>
        <p:nvSpPr>
          <p:cNvPr id="83" name="Text Placeholder 3">
            <a:extLst>
              <a:ext uri="{FF2B5EF4-FFF2-40B4-BE49-F238E27FC236}">
                <a16:creationId xmlns:a16="http://schemas.microsoft.com/office/drawing/2014/main" id="{C7B5C81E-E3D1-E43A-8C64-BEE8CD81B397}"/>
              </a:ext>
            </a:extLst>
          </p:cNvPr>
          <p:cNvSpPr>
            <a:spLocks noGrp="1"/>
          </p:cNvSpPr>
          <p:nvPr>
            <p:custDataLst>
              <p:tags r:id="rId2"/>
            </p:custDataLst>
          </p:nvPr>
        </p:nvSpPr>
        <p:spPr bwMode="auto">
          <a:xfrm>
            <a:off x="4642018" y="1736032"/>
            <a:ext cx="966786" cy="238791"/>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September</a:t>
            </a:r>
            <a:endParaRPr lang="de-DE" sz="1200" b="1">
              <a:latin typeface="Arial" panose="020B0604020202020204" pitchFamily="34" charset="0"/>
              <a:cs typeface="Arial" panose="020B0604020202020204" pitchFamily="34" charset="0"/>
              <a:sym typeface="+mn-lt"/>
            </a:endParaRPr>
          </a:p>
        </p:txBody>
      </p:sp>
      <p:sp>
        <p:nvSpPr>
          <p:cNvPr id="85" name="Text Placeholder 3">
            <a:extLst>
              <a:ext uri="{FF2B5EF4-FFF2-40B4-BE49-F238E27FC236}">
                <a16:creationId xmlns:a16="http://schemas.microsoft.com/office/drawing/2014/main" id="{1CF88CA0-485D-A4E9-B4A3-7A92D6CCED45}"/>
              </a:ext>
            </a:extLst>
          </p:cNvPr>
          <p:cNvSpPr>
            <a:spLocks noGrp="1"/>
          </p:cNvSpPr>
          <p:nvPr>
            <p:custDataLst>
              <p:tags r:id="rId3"/>
            </p:custDataLst>
          </p:nvPr>
        </p:nvSpPr>
        <p:spPr bwMode="auto">
          <a:xfrm>
            <a:off x="4642017" y="2045892"/>
            <a:ext cx="330200"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F3D388AE-9E65-4C27-B081-234F7D47EBC7}" type="datetime'''''''''''''''''''''''''1'">
              <a:rPr lang="en-US" sz="1200" b="1">
                <a:latin typeface="Arial" panose="020B0604020202020204" pitchFamily="34" charset="0"/>
                <a:cs typeface="Arial" panose="020B0604020202020204" pitchFamily="34" charset="0"/>
                <a:sym typeface="Calibri" panose="020F0502020204030204" pitchFamily="34" charset="0"/>
              </a:rPr>
              <a:pPr>
                <a:spcBef>
                  <a:spcPct val="0"/>
                </a:spcBef>
                <a:spcAft>
                  <a:spcPct val="0"/>
                </a:spcAft>
              </a:pPr>
              <a:t>1</a:t>
            </a:fld>
            <a:endParaRPr lang="de-DE" sz="1200" b="1">
              <a:latin typeface="Arial" panose="020B0604020202020204" pitchFamily="34" charset="0"/>
              <a:cs typeface="Arial" panose="020B0604020202020204" pitchFamily="34" charset="0"/>
              <a:sym typeface="Calibri" panose="020F0502020204030204" pitchFamily="34" charset="0"/>
            </a:endParaRPr>
          </a:p>
        </p:txBody>
      </p:sp>
      <p:sp>
        <p:nvSpPr>
          <p:cNvPr id="86" name="Text Placeholder 3">
            <a:extLst>
              <a:ext uri="{FF2B5EF4-FFF2-40B4-BE49-F238E27FC236}">
                <a16:creationId xmlns:a16="http://schemas.microsoft.com/office/drawing/2014/main" id="{016B5F50-2E71-1337-180C-5EFAC814BFFE}"/>
              </a:ext>
            </a:extLst>
          </p:cNvPr>
          <p:cNvSpPr>
            <a:spLocks noGrp="1"/>
          </p:cNvSpPr>
          <p:nvPr>
            <p:custDataLst>
              <p:tags r:id="rId4"/>
            </p:custDataLst>
          </p:nvPr>
        </p:nvSpPr>
        <p:spPr bwMode="auto">
          <a:xfrm>
            <a:off x="4972217" y="2045892"/>
            <a:ext cx="307975"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B148AB6D-1817-4A47-9F35-D5D6BCEA02AA}" type="datetime'''2'''''''''''''''''''''''''''''''''''">
              <a:rPr lang="en-US" sz="1200" b="1">
                <a:latin typeface="Arial" panose="020B0604020202020204" pitchFamily="34" charset="0"/>
                <a:cs typeface="Arial" panose="020B0604020202020204" pitchFamily="34" charset="0"/>
                <a:sym typeface="+mn-lt"/>
              </a:rPr>
              <a:pPr>
                <a:spcBef>
                  <a:spcPct val="0"/>
                </a:spcBef>
                <a:spcAft>
                  <a:spcPct val="0"/>
                </a:spcAft>
              </a:pPr>
              <a:t>2</a:t>
            </a:fld>
            <a:endParaRPr lang="de-DE" sz="1200" b="1">
              <a:latin typeface="Arial" panose="020B0604020202020204" pitchFamily="34" charset="0"/>
              <a:cs typeface="Arial" panose="020B0604020202020204" pitchFamily="34" charset="0"/>
              <a:sym typeface="+mn-lt"/>
            </a:endParaRPr>
          </a:p>
        </p:txBody>
      </p:sp>
      <p:sp>
        <p:nvSpPr>
          <p:cNvPr id="87" name="Text Placeholder 3">
            <a:extLst>
              <a:ext uri="{FF2B5EF4-FFF2-40B4-BE49-F238E27FC236}">
                <a16:creationId xmlns:a16="http://schemas.microsoft.com/office/drawing/2014/main" id="{488CD79D-6845-AA29-B61B-D00429D32ED0}"/>
              </a:ext>
            </a:extLst>
          </p:cNvPr>
          <p:cNvSpPr>
            <a:spLocks noGrp="1"/>
          </p:cNvSpPr>
          <p:nvPr>
            <p:custDataLst>
              <p:tags r:id="rId5"/>
            </p:custDataLst>
          </p:nvPr>
        </p:nvSpPr>
        <p:spPr bwMode="auto">
          <a:xfrm>
            <a:off x="5280192" y="2045892"/>
            <a:ext cx="328613"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0A843A2E-628C-4BC8-8D22-4B3ACC157B7B}" type="datetime'''''''''''''''''3'''''''''''''">
              <a:rPr lang="en-US" sz="1200" b="1">
                <a:latin typeface="Arial" panose="020B0604020202020204" pitchFamily="34" charset="0"/>
                <a:cs typeface="Arial" panose="020B0604020202020204" pitchFamily="34" charset="0"/>
                <a:sym typeface="+mn-lt"/>
              </a:rPr>
              <a:pPr>
                <a:spcBef>
                  <a:spcPct val="0"/>
                </a:spcBef>
                <a:spcAft>
                  <a:spcPct val="0"/>
                </a:spcAft>
              </a:pPr>
              <a:t>3</a:t>
            </a:fld>
            <a:endParaRPr lang="de-DE" sz="1200" b="1">
              <a:latin typeface="Arial" panose="020B0604020202020204" pitchFamily="34" charset="0"/>
              <a:cs typeface="Arial" panose="020B0604020202020204" pitchFamily="34" charset="0"/>
              <a:sym typeface="+mn-lt"/>
            </a:endParaRPr>
          </a:p>
        </p:txBody>
      </p:sp>
      <p:sp>
        <p:nvSpPr>
          <p:cNvPr id="88" name="Text Placeholder 3">
            <a:extLst>
              <a:ext uri="{FF2B5EF4-FFF2-40B4-BE49-F238E27FC236}">
                <a16:creationId xmlns:a16="http://schemas.microsoft.com/office/drawing/2014/main" id="{95B155EF-D1B8-F67A-B104-964C9D875719}"/>
              </a:ext>
            </a:extLst>
          </p:cNvPr>
          <p:cNvSpPr>
            <a:spLocks noGrp="1"/>
          </p:cNvSpPr>
          <p:nvPr>
            <p:custDataLst>
              <p:tags r:id="rId6"/>
            </p:custDataLst>
          </p:nvPr>
        </p:nvSpPr>
        <p:spPr bwMode="auto">
          <a:xfrm>
            <a:off x="5608804" y="2045892"/>
            <a:ext cx="319088"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fld id="{582F314C-37D5-42CC-B038-A151E23F9AF5}" type="datetime'''''''''''''4'''''''''''''''''''''">
              <a:rPr lang="en-US" sz="1200" b="1">
                <a:latin typeface="Arial" panose="020B0604020202020204" pitchFamily="34" charset="0"/>
                <a:cs typeface="Arial" panose="020B0604020202020204" pitchFamily="34" charset="0"/>
                <a:sym typeface="+mn-lt"/>
              </a:rPr>
              <a:pPr>
                <a:spcBef>
                  <a:spcPct val="0"/>
                </a:spcBef>
                <a:spcAft>
                  <a:spcPct val="0"/>
                </a:spcAft>
              </a:pPr>
              <a:t>4</a:t>
            </a:fld>
            <a:endParaRPr lang="de-DE" sz="1200" b="1">
              <a:latin typeface="Arial" panose="020B0604020202020204" pitchFamily="34" charset="0"/>
              <a:cs typeface="Arial" panose="020B0604020202020204" pitchFamily="34" charset="0"/>
              <a:sym typeface="+mn-lt"/>
            </a:endParaRPr>
          </a:p>
        </p:txBody>
      </p:sp>
      <p:sp>
        <p:nvSpPr>
          <p:cNvPr id="89" name="Text Placeholder 3">
            <a:extLst>
              <a:ext uri="{FF2B5EF4-FFF2-40B4-BE49-F238E27FC236}">
                <a16:creationId xmlns:a16="http://schemas.microsoft.com/office/drawing/2014/main" id="{401C84F1-BCD2-D8C3-5C25-254B735C8B29}"/>
              </a:ext>
            </a:extLst>
          </p:cNvPr>
          <p:cNvSpPr>
            <a:spLocks noGrp="1"/>
          </p:cNvSpPr>
          <p:nvPr>
            <p:custDataLst>
              <p:tags r:id="rId7"/>
            </p:custDataLst>
          </p:nvPr>
        </p:nvSpPr>
        <p:spPr bwMode="auto">
          <a:xfrm>
            <a:off x="5927892" y="2045892"/>
            <a:ext cx="330200"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1</a:t>
            </a:r>
            <a:endParaRPr lang="de-DE" sz="1200" b="1">
              <a:latin typeface="Arial" panose="020B0604020202020204" pitchFamily="34" charset="0"/>
              <a:cs typeface="Arial" panose="020B0604020202020204" pitchFamily="34" charset="0"/>
              <a:sym typeface="+mn-lt"/>
            </a:endParaRPr>
          </a:p>
        </p:txBody>
      </p:sp>
      <p:sp>
        <p:nvSpPr>
          <p:cNvPr id="90" name="Text Placeholder 3">
            <a:extLst>
              <a:ext uri="{FF2B5EF4-FFF2-40B4-BE49-F238E27FC236}">
                <a16:creationId xmlns:a16="http://schemas.microsoft.com/office/drawing/2014/main" id="{EF89B1F0-87EF-26E1-3A5C-1BD8EAFAF6EE}"/>
              </a:ext>
            </a:extLst>
          </p:cNvPr>
          <p:cNvSpPr>
            <a:spLocks noGrp="1"/>
          </p:cNvSpPr>
          <p:nvPr>
            <p:custDataLst>
              <p:tags r:id="rId8"/>
            </p:custDataLst>
          </p:nvPr>
        </p:nvSpPr>
        <p:spPr bwMode="auto">
          <a:xfrm>
            <a:off x="6258092" y="2045892"/>
            <a:ext cx="319088"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2</a:t>
            </a:r>
            <a:endParaRPr lang="de-DE" sz="1200" b="1">
              <a:latin typeface="Arial" panose="020B0604020202020204" pitchFamily="34" charset="0"/>
              <a:cs typeface="Arial" panose="020B0604020202020204" pitchFamily="34" charset="0"/>
              <a:sym typeface="+mn-lt"/>
            </a:endParaRPr>
          </a:p>
        </p:txBody>
      </p:sp>
      <p:sp>
        <p:nvSpPr>
          <p:cNvPr id="91" name="Text Placeholder 3">
            <a:extLst>
              <a:ext uri="{FF2B5EF4-FFF2-40B4-BE49-F238E27FC236}">
                <a16:creationId xmlns:a16="http://schemas.microsoft.com/office/drawing/2014/main" id="{EFBEFCD1-9475-C195-893D-5180F9BB6A08}"/>
              </a:ext>
            </a:extLst>
          </p:cNvPr>
          <p:cNvSpPr>
            <a:spLocks noGrp="1"/>
          </p:cNvSpPr>
          <p:nvPr>
            <p:custDataLst>
              <p:tags r:id="rId9"/>
            </p:custDataLst>
          </p:nvPr>
        </p:nvSpPr>
        <p:spPr bwMode="auto">
          <a:xfrm>
            <a:off x="6577179" y="2045892"/>
            <a:ext cx="328613"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3</a:t>
            </a:r>
            <a:endParaRPr lang="de-DE" sz="1200" b="1">
              <a:latin typeface="Arial" panose="020B0604020202020204" pitchFamily="34" charset="0"/>
              <a:cs typeface="Arial" panose="020B0604020202020204" pitchFamily="34" charset="0"/>
              <a:sym typeface="+mn-lt"/>
            </a:endParaRPr>
          </a:p>
        </p:txBody>
      </p:sp>
      <p:sp>
        <p:nvSpPr>
          <p:cNvPr id="92" name="Text Placeholder 3">
            <a:extLst>
              <a:ext uri="{FF2B5EF4-FFF2-40B4-BE49-F238E27FC236}">
                <a16:creationId xmlns:a16="http://schemas.microsoft.com/office/drawing/2014/main" id="{363D47DE-A447-A52E-72DE-E9E23389BA9C}"/>
              </a:ext>
            </a:extLst>
          </p:cNvPr>
          <p:cNvSpPr>
            <a:spLocks noGrp="1"/>
          </p:cNvSpPr>
          <p:nvPr>
            <p:custDataLst>
              <p:tags r:id="rId10"/>
            </p:custDataLst>
          </p:nvPr>
        </p:nvSpPr>
        <p:spPr bwMode="auto">
          <a:xfrm>
            <a:off x="6905792" y="2045892"/>
            <a:ext cx="330200"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4</a:t>
            </a:r>
            <a:endParaRPr lang="de-DE" sz="1200" b="1">
              <a:latin typeface="Arial" panose="020B0604020202020204" pitchFamily="34" charset="0"/>
              <a:cs typeface="Arial" panose="020B0604020202020204" pitchFamily="34" charset="0"/>
              <a:sym typeface="+mn-lt"/>
            </a:endParaRPr>
          </a:p>
        </p:txBody>
      </p:sp>
      <p:sp>
        <p:nvSpPr>
          <p:cNvPr id="93" name="Text Placeholder 3">
            <a:extLst>
              <a:ext uri="{FF2B5EF4-FFF2-40B4-BE49-F238E27FC236}">
                <a16:creationId xmlns:a16="http://schemas.microsoft.com/office/drawing/2014/main" id="{10309AEA-442E-A112-F85A-1B3CC1C35A13}"/>
              </a:ext>
            </a:extLst>
          </p:cNvPr>
          <p:cNvSpPr>
            <a:spLocks noGrp="1"/>
          </p:cNvSpPr>
          <p:nvPr>
            <p:custDataLst>
              <p:tags r:id="rId11"/>
            </p:custDataLst>
          </p:nvPr>
        </p:nvSpPr>
        <p:spPr bwMode="auto">
          <a:xfrm>
            <a:off x="7235992" y="2045892"/>
            <a:ext cx="319088"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de-DE" sz="1200" b="1">
                <a:latin typeface="Arial" panose="020B0604020202020204" pitchFamily="34" charset="0"/>
                <a:cs typeface="Arial" panose="020B0604020202020204" pitchFamily="34" charset="0"/>
                <a:sym typeface="+mn-lt"/>
              </a:rPr>
              <a:t>1</a:t>
            </a:r>
          </a:p>
        </p:txBody>
      </p:sp>
      <p:sp>
        <p:nvSpPr>
          <p:cNvPr id="94" name="Text Placeholder 3">
            <a:extLst>
              <a:ext uri="{FF2B5EF4-FFF2-40B4-BE49-F238E27FC236}">
                <a16:creationId xmlns:a16="http://schemas.microsoft.com/office/drawing/2014/main" id="{C4E3F58D-0485-5DA2-D7E2-7A42762FF3D4}"/>
              </a:ext>
            </a:extLst>
          </p:cNvPr>
          <p:cNvSpPr>
            <a:spLocks noGrp="1"/>
          </p:cNvSpPr>
          <p:nvPr>
            <p:custDataLst>
              <p:tags r:id="rId12"/>
            </p:custDataLst>
          </p:nvPr>
        </p:nvSpPr>
        <p:spPr bwMode="auto">
          <a:xfrm>
            <a:off x="7555079" y="2045892"/>
            <a:ext cx="328613"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2</a:t>
            </a:r>
            <a:endParaRPr lang="de-DE" sz="1200" b="1">
              <a:latin typeface="Arial" panose="020B0604020202020204" pitchFamily="34" charset="0"/>
              <a:cs typeface="Arial" panose="020B0604020202020204" pitchFamily="34" charset="0"/>
              <a:sym typeface="+mn-lt"/>
            </a:endParaRPr>
          </a:p>
        </p:txBody>
      </p:sp>
      <p:sp>
        <p:nvSpPr>
          <p:cNvPr id="95" name="Text Placeholder 3">
            <a:extLst>
              <a:ext uri="{FF2B5EF4-FFF2-40B4-BE49-F238E27FC236}">
                <a16:creationId xmlns:a16="http://schemas.microsoft.com/office/drawing/2014/main" id="{BAB9BE2B-0568-0932-21FD-686EE824B57E}"/>
              </a:ext>
            </a:extLst>
          </p:cNvPr>
          <p:cNvSpPr>
            <a:spLocks noGrp="1"/>
          </p:cNvSpPr>
          <p:nvPr>
            <p:custDataLst>
              <p:tags r:id="rId13"/>
            </p:custDataLst>
          </p:nvPr>
        </p:nvSpPr>
        <p:spPr bwMode="auto">
          <a:xfrm>
            <a:off x="7883692" y="2045892"/>
            <a:ext cx="319088"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3</a:t>
            </a:r>
            <a:endParaRPr lang="de-DE" sz="1200" b="1">
              <a:latin typeface="Arial" panose="020B0604020202020204" pitchFamily="34" charset="0"/>
              <a:cs typeface="Arial" panose="020B0604020202020204" pitchFamily="34" charset="0"/>
              <a:sym typeface="+mn-lt"/>
            </a:endParaRPr>
          </a:p>
        </p:txBody>
      </p:sp>
      <p:sp>
        <p:nvSpPr>
          <p:cNvPr id="96" name="Text Placeholder 3">
            <a:extLst>
              <a:ext uri="{FF2B5EF4-FFF2-40B4-BE49-F238E27FC236}">
                <a16:creationId xmlns:a16="http://schemas.microsoft.com/office/drawing/2014/main" id="{40E40EB2-D07A-D752-DD2D-4D40B69D2AA8}"/>
              </a:ext>
            </a:extLst>
          </p:cNvPr>
          <p:cNvSpPr>
            <a:spLocks noGrp="1"/>
          </p:cNvSpPr>
          <p:nvPr>
            <p:custDataLst>
              <p:tags r:id="rId14"/>
            </p:custDataLst>
          </p:nvPr>
        </p:nvSpPr>
        <p:spPr bwMode="auto">
          <a:xfrm>
            <a:off x="8202779" y="2045892"/>
            <a:ext cx="330200"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4</a:t>
            </a:r>
            <a:endParaRPr lang="de-DE" sz="1200" b="1">
              <a:latin typeface="Arial" panose="020B0604020202020204" pitchFamily="34" charset="0"/>
              <a:cs typeface="Arial" panose="020B0604020202020204" pitchFamily="34" charset="0"/>
              <a:sym typeface="+mn-lt"/>
            </a:endParaRPr>
          </a:p>
        </p:txBody>
      </p:sp>
      <p:cxnSp>
        <p:nvCxnSpPr>
          <p:cNvPr id="104" name="Straight Connector 103">
            <a:extLst>
              <a:ext uri="{FF2B5EF4-FFF2-40B4-BE49-F238E27FC236}">
                <a16:creationId xmlns:a16="http://schemas.microsoft.com/office/drawing/2014/main" id="{F7492DF9-DDC1-D10F-BE50-CF8CA7E52161}"/>
              </a:ext>
            </a:extLst>
          </p:cNvPr>
          <p:cNvCxnSpPr>
            <a:cxnSpLocks/>
          </p:cNvCxnSpPr>
          <p:nvPr>
            <p:custDataLst>
              <p:tags r:id="rId15"/>
            </p:custDataLst>
          </p:nvPr>
        </p:nvCxnSpPr>
        <p:spPr bwMode="auto">
          <a:xfrm>
            <a:off x="4642017" y="1982095"/>
            <a:ext cx="4866871"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F83ADA4-4485-74CE-C4A1-43022852ABDB}"/>
              </a:ext>
            </a:extLst>
          </p:cNvPr>
          <p:cNvCxnSpPr>
            <a:cxnSpLocks/>
          </p:cNvCxnSpPr>
          <p:nvPr>
            <p:custDataLst>
              <p:tags r:id="rId16"/>
            </p:custDataLst>
          </p:nvPr>
        </p:nvCxnSpPr>
        <p:spPr bwMode="gray">
          <a:xfrm>
            <a:off x="1034249" y="3777856"/>
            <a:ext cx="8474639" cy="67310"/>
          </a:xfrm>
          <a:prstGeom prst="line">
            <a:avLst/>
          </a:prstGeom>
          <a:ln w="952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 Placeholder 1">
            <a:extLst>
              <a:ext uri="{FF2B5EF4-FFF2-40B4-BE49-F238E27FC236}">
                <a16:creationId xmlns:a16="http://schemas.microsoft.com/office/drawing/2014/main" id="{695A46DA-47FC-F781-8718-7AF995B22DF6}"/>
              </a:ext>
            </a:extLst>
          </p:cNvPr>
          <p:cNvSpPr>
            <a:spLocks noGrp="1"/>
          </p:cNvSpPr>
          <p:nvPr>
            <p:custDataLst>
              <p:tags r:id="rId17"/>
            </p:custDataLst>
          </p:nvPr>
        </p:nvSpPr>
        <p:spPr bwMode="auto">
          <a:xfrm>
            <a:off x="1098040" y="3931087"/>
            <a:ext cx="345600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Predict Churn &amp; Define Action Plan</a:t>
            </a:r>
            <a:endParaRPr lang="de-DE" sz="1200" b="1">
              <a:latin typeface="Arial" panose="020B0604020202020204" pitchFamily="34" charset="0"/>
              <a:cs typeface="Arial" panose="020B0604020202020204" pitchFamily="34" charset="0"/>
              <a:sym typeface="+mn-lt"/>
            </a:endParaRPr>
          </a:p>
        </p:txBody>
      </p:sp>
      <p:sp>
        <p:nvSpPr>
          <p:cNvPr id="143" name="Text Placeholder 1">
            <a:extLst>
              <a:ext uri="{FF2B5EF4-FFF2-40B4-BE49-F238E27FC236}">
                <a16:creationId xmlns:a16="http://schemas.microsoft.com/office/drawing/2014/main" id="{F07C7769-8FA8-A776-A0DA-7B058731AE7E}"/>
              </a:ext>
            </a:extLst>
          </p:cNvPr>
          <p:cNvSpPr>
            <a:spLocks noGrp="1"/>
          </p:cNvSpPr>
          <p:nvPr>
            <p:custDataLst>
              <p:tags r:id="rId18"/>
            </p:custDataLst>
          </p:nvPr>
        </p:nvSpPr>
        <p:spPr bwMode="auto">
          <a:xfrm>
            <a:off x="1098040" y="3223855"/>
            <a:ext cx="3456000" cy="18256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Exploratory data analysis and preprocessing</a:t>
            </a:r>
            <a:endParaRPr lang="de-DE" sz="1200">
              <a:latin typeface="Arial" panose="020B0604020202020204" pitchFamily="34" charset="0"/>
              <a:cs typeface="Arial" panose="020B0604020202020204" pitchFamily="34" charset="0"/>
              <a:sym typeface="+mn-lt"/>
            </a:endParaRPr>
          </a:p>
        </p:txBody>
      </p:sp>
      <p:sp>
        <p:nvSpPr>
          <p:cNvPr id="144" name="Text Placeholder 1">
            <a:extLst>
              <a:ext uri="{FF2B5EF4-FFF2-40B4-BE49-F238E27FC236}">
                <a16:creationId xmlns:a16="http://schemas.microsoft.com/office/drawing/2014/main" id="{6D759443-021F-5DAD-3AD3-F141DE596139}"/>
              </a:ext>
            </a:extLst>
          </p:cNvPr>
          <p:cNvSpPr>
            <a:spLocks noGrp="1"/>
          </p:cNvSpPr>
          <p:nvPr>
            <p:custDataLst>
              <p:tags r:id="rId19"/>
            </p:custDataLst>
          </p:nvPr>
        </p:nvSpPr>
        <p:spPr bwMode="auto">
          <a:xfrm>
            <a:off x="1098041" y="2407693"/>
            <a:ext cx="345600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Arial" panose="020B0604020202020204" pitchFamily="34" charset="0"/>
              </a:rPr>
              <a:t>Planning &amp; Assessment</a:t>
            </a:r>
            <a:endParaRPr lang="de-DE" sz="1200" b="1">
              <a:latin typeface="Arial" panose="020B0604020202020204" pitchFamily="34" charset="0"/>
              <a:cs typeface="Arial" panose="020B0604020202020204" pitchFamily="34" charset="0"/>
              <a:sym typeface="Arial" panose="020B0604020202020204" pitchFamily="34" charset="0"/>
            </a:endParaRPr>
          </a:p>
        </p:txBody>
      </p:sp>
      <p:sp>
        <p:nvSpPr>
          <p:cNvPr id="145" name="Text Placeholder 1">
            <a:extLst>
              <a:ext uri="{FF2B5EF4-FFF2-40B4-BE49-F238E27FC236}">
                <a16:creationId xmlns:a16="http://schemas.microsoft.com/office/drawing/2014/main" id="{2673C5C7-A4FC-DAEE-40CA-DA2BD89F4E76}"/>
              </a:ext>
            </a:extLst>
          </p:cNvPr>
          <p:cNvSpPr>
            <a:spLocks noGrp="1"/>
          </p:cNvSpPr>
          <p:nvPr>
            <p:custDataLst>
              <p:tags r:id="rId20"/>
            </p:custDataLst>
          </p:nvPr>
        </p:nvSpPr>
        <p:spPr bwMode="auto">
          <a:xfrm>
            <a:off x="1098038" y="2687095"/>
            <a:ext cx="3456000" cy="206769"/>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180975">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Project scope definition and workspace set-up</a:t>
            </a:r>
          </a:p>
        </p:txBody>
      </p:sp>
      <p:sp>
        <p:nvSpPr>
          <p:cNvPr id="146" name="Text Placeholder 2">
            <a:extLst>
              <a:ext uri="{FF2B5EF4-FFF2-40B4-BE49-F238E27FC236}">
                <a16:creationId xmlns:a16="http://schemas.microsoft.com/office/drawing/2014/main" id="{968D9A6F-93F1-1FE6-490C-04C58EF35A7C}"/>
              </a:ext>
            </a:extLst>
          </p:cNvPr>
          <p:cNvSpPr>
            <a:spLocks noGrp="1"/>
          </p:cNvSpPr>
          <p:nvPr>
            <p:custDataLst>
              <p:tags r:id="rId21"/>
            </p:custDataLst>
          </p:nvPr>
        </p:nvSpPr>
        <p:spPr bwMode="auto">
          <a:xfrm>
            <a:off x="1034249" y="2077642"/>
            <a:ext cx="47942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Activity</a:t>
            </a:r>
            <a:endParaRPr lang="de-DE" sz="1200" b="1">
              <a:latin typeface="Arial" panose="020B0604020202020204" pitchFamily="34" charset="0"/>
              <a:cs typeface="Arial" panose="020B0604020202020204" pitchFamily="34" charset="0"/>
              <a:sym typeface="+mn-lt"/>
            </a:endParaRPr>
          </a:p>
        </p:txBody>
      </p:sp>
      <p:sp>
        <p:nvSpPr>
          <p:cNvPr id="147" name="Text Placeholder 1">
            <a:extLst>
              <a:ext uri="{FF2B5EF4-FFF2-40B4-BE49-F238E27FC236}">
                <a16:creationId xmlns:a16="http://schemas.microsoft.com/office/drawing/2014/main" id="{8995DBF6-CAD9-8BE5-2BE8-EDD8D2FEABE3}"/>
              </a:ext>
            </a:extLst>
          </p:cNvPr>
          <p:cNvSpPr>
            <a:spLocks noGrp="1"/>
          </p:cNvSpPr>
          <p:nvPr>
            <p:custDataLst>
              <p:tags r:id="rId22"/>
            </p:custDataLst>
          </p:nvPr>
        </p:nvSpPr>
        <p:spPr bwMode="auto">
          <a:xfrm>
            <a:off x="1098039" y="2955475"/>
            <a:ext cx="3456000" cy="206769"/>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Business understanding</a:t>
            </a:r>
          </a:p>
        </p:txBody>
      </p:sp>
      <p:sp>
        <p:nvSpPr>
          <p:cNvPr id="153" name="Text Placeholder 3">
            <a:extLst>
              <a:ext uri="{FF2B5EF4-FFF2-40B4-BE49-F238E27FC236}">
                <a16:creationId xmlns:a16="http://schemas.microsoft.com/office/drawing/2014/main" id="{F10943CD-9084-E5B9-1F63-D79BB60EF933}"/>
              </a:ext>
            </a:extLst>
          </p:cNvPr>
          <p:cNvSpPr>
            <a:spLocks noGrp="1"/>
          </p:cNvSpPr>
          <p:nvPr>
            <p:custDataLst>
              <p:tags r:id="rId23"/>
            </p:custDataLst>
          </p:nvPr>
        </p:nvSpPr>
        <p:spPr bwMode="auto">
          <a:xfrm>
            <a:off x="5927892" y="1736032"/>
            <a:ext cx="966786" cy="238791"/>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October</a:t>
            </a:r>
            <a:endParaRPr lang="de-DE" sz="1200" b="1">
              <a:latin typeface="Arial" panose="020B0604020202020204" pitchFamily="34" charset="0"/>
              <a:cs typeface="Arial" panose="020B0604020202020204" pitchFamily="34" charset="0"/>
              <a:sym typeface="+mn-lt"/>
            </a:endParaRPr>
          </a:p>
        </p:txBody>
      </p:sp>
      <p:sp>
        <p:nvSpPr>
          <p:cNvPr id="154" name="Text Placeholder 3">
            <a:extLst>
              <a:ext uri="{FF2B5EF4-FFF2-40B4-BE49-F238E27FC236}">
                <a16:creationId xmlns:a16="http://schemas.microsoft.com/office/drawing/2014/main" id="{309BC45B-51B9-FF2D-F965-9EDB8EF2C38C}"/>
              </a:ext>
            </a:extLst>
          </p:cNvPr>
          <p:cNvSpPr>
            <a:spLocks noGrp="1"/>
          </p:cNvSpPr>
          <p:nvPr>
            <p:custDataLst>
              <p:tags r:id="rId24"/>
            </p:custDataLst>
          </p:nvPr>
        </p:nvSpPr>
        <p:spPr bwMode="auto">
          <a:xfrm>
            <a:off x="7213766" y="1736032"/>
            <a:ext cx="966786" cy="238791"/>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November</a:t>
            </a:r>
            <a:endParaRPr lang="de-DE" sz="1200" b="1">
              <a:latin typeface="Arial" panose="020B0604020202020204" pitchFamily="34" charset="0"/>
              <a:cs typeface="Arial" panose="020B0604020202020204" pitchFamily="34" charset="0"/>
              <a:sym typeface="+mn-lt"/>
            </a:endParaRPr>
          </a:p>
        </p:txBody>
      </p:sp>
      <p:sp>
        <p:nvSpPr>
          <p:cNvPr id="156" name="Text Placeholder 3">
            <a:extLst>
              <a:ext uri="{FF2B5EF4-FFF2-40B4-BE49-F238E27FC236}">
                <a16:creationId xmlns:a16="http://schemas.microsoft.com/office/drawing/2014/main" id="{325F0DDA-DB1D-FED5-576C-A509FC9A8D61}"/>
              </a:ext>
            </a:extLst>
          </p:cNvPr>
          <p:cNvSpPr>
            <a:spLocks noGrp="1"/>
          </p:cNvSpPr>
          <p:nvPr>
            <p:custDataLst>
              <p:tags r:id="rId25"/>
            </p:custDataLst>
          </p:nvPr>
        </p:nvSpPr>
        <p:spPr bwMode="auto">
          <a:xfrm>
            <a:off x="8542505" y="2045892"/>
            <a:ext cx="319088"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de-DE" sz="1200" b="1">
                <a:latin typeface="Arial" panose="020B0604020202020204" pitchFamily="34" charset="0"/>
                <a:cs typeface="Arial" panose="020B0604020202020204" pitchFamily="34" charset="0"/>
                <a:sym typeface="+mn-lt"/>
              </a:rPr>
              <a:t>5</a:t>
            </a:r>
          </a:p>
        </p:txBody>
      </p:sp>
      <p:sp>
        <p:nvSpPr>
          <p:cNvPr id="157" name="Text Placeholder 3">
            <a:extLst>
              <a:ext uri="{FF2B5EF4-FFF2-40B4-BE49-F238E27FC236}">
                <a16:creationId xmlns:a16="http://schemas.microsoft.com/office/drawing/2014/main" id="{036BB93A-2997-4434-FC70-45A5391D8765}"/>
              </a:ext>
            </a:extLst>
          </p:cNvPr>
          <p:cNvSpPr>
            <a:spLocks noGrp="1"/>
          </p:cNvSpPr>
          <p:nvPr>
            <p:custDataLst>
              <p:tags r:id="rId26"/>
            </p:custDataLst>
          </p:nvPr>
        </p:nvSpPr>
        <p:spPr bwMode="auto">
          <a:xfrm>
            <a:off x="8861592" y="2045892"/>
            <a:ext cx="328613"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1</a:t>
            </a:r>
            <a:endParaRPr lang="de-DE" sz="1200" b="1">
              <a:latin typeface="Arial" panose="020B0604020202020204" pitchFamily="34" charset="0"/>
              <a:cs typeface="Arial" panose="020B0604020202020204" pitchFamily="34" charset="0"/>
              <a:sym typeface="+mn-lt"/>
            </a:endParaRPr>
          </a:p>
        </p:txBody>
      </p:sp>
      <p:sp>
        <p:nvSpPr>
          <p:cNvPr id="158" name="Text Placeholder 3">
            <a:extLst>
              <a:ext uri="{FF2B5EF4-FFF2-40B4-BE49-F238E27FC236}">
                <a16:creationId xmlns:a16="http://schemas.microsoft.com/office/drawing/2014/main" id="{A1F58BC9-AC58-5613-3149-6EBF45ABF54B}"/>
              </a:ext>
            </a:extLst>
          </p:cNvPr>
          <p:cNvSpPr>
            <a:spLocks noGrp="1"/>
          </p:cNvSpPr>
          <p:nvPr>
            <p:custDataLst>
              <p:tags r:id="rId27"/>
            </p:custDataLst>
          </p:nvPr>
        </p:nvSpPr>
        <p:spPr bwMode="auto">
          <a:xfrm>
            <a:off x="9190205" y="2045892"/>
            <a:ext cx="319088" cy="2460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2</a:t>
            </a:r>
            <a:endParaRPr lang="de-DE" sz="1200" b="1">
              <a:latin typeface="Arial" panose="020B0604020202020204" pitchFamily="34" charset="0"/>
              <a:cs typeface="Arial" panose="020B0604020202020204" pitchFamily="34" charset="0"/>
              <a:sym typeface="+mn-lt"/>
            </a:endParaRPr>
          </a:p>
        </p:txBody>
      </p:sp>
      <p:grpSp>
        <p:nvGrpSpPr>
          <p:cNvPr id="150" name="Group 149">
            <a:extLst>
              <a:ext uri="{FF2B5EF4-FFF2-40B4-BE49-F238E27FC236}">
                <a16:creationId xmlns:a16="http://schemas.microsoft.com/office/drawing/2014/main" id="{10188DFF-FA0A-08C2-DFC4-1EBD95A443E8}"/>
              </a:ext>
            </a:extLst>
          </p:cNvPr>
          <p:cNvGrpSpPr/>
          <p:nvPr/>
        </p:nvGrpSpPr>
        <p:grpSpPr>
          <a:xfrm>
            <a:off x="1002320" y="2291954"/>
            <a:ext cx="8506970" cy="2788541"/>
            <a:chOff x="512607" y="2252223"/>
            <a:chExt cx="11124520" cy="2788541"/>
          </a:xfrm>
        </p:grpSpPr>
        <p:cxnSp>
          <p:nvCxnSpPr>
            <p:cNvPr id="127" name="Straight Connector 126">
              <a:extLst>
                <a:ext uri="{FF2B5EF4-FFF2-40B4-BE49-F238E27FC236}">
                  <a16:creationId xmlns:a16="http://schemas.microsoft.com/office/drawing/2014/main" id="{EE758B6D-9AB8-4BFE-EC24-3BE39DA42B39}"/>
                </a:ext>
              </a:extLst>
            </p:cNvPr>
            <p:cNvCxnSpPr>
              <a:cxnSpLocks/>
            </p:cNvCxnSpPr>
            <p:nvPr>
              <p:custDataLst>
                <p:tags r:id="rId59"/>
              </p:custDataLst>
            </p:nvPr>
          </p:nvCxnSpPr>
          <p:spPr bwMode="auto">
            <a:xfrm>
              <a:off x="512607" y="2252223"/>
              <a:ext cx="11123995" cy="187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CDAC59B-6B20-C2E4-275B-C91083E05B90}"/>
                </a:ext>
              </a:extLst>
            </p:cNvPr>
            <p:cNvCxnSpPr>
              <a:cxnSpLocks/>
            </p:cNvCxnSpPr>
            <p:nvPr>
              <p:custDataLst>
                <p:tags r:id="rId60"/>
              </p:custDataLst>
            </p:nvPr>
          </p:nvCxnSpPr>
          <p:spPr bwMode="auto">
            <a:xfrm>
              <a:off x="513131" y="5038885"/>
              <a:ext cx="11123996" cy="187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0A25BB1E-5342-2502-2B1D-FA55A1F7593D}"/>
              </a:ext>
            </a:extLst>
          </p:cNvPr>
          <p:cNvGrpSpPr/>
          <p:nvPr/>
        </p:nvGrpSpPr>
        <p:grpSpPr>
          <a:xfrm>
            <a:off x="4642017" y="2293833"/>
            <a:ext cx="4867275" cy="2765745"/>
            <a:chOff x="5256952" y="2521810"/>
            <a:chExt cx="4867275" cy="4131020"/>
          </a:xfrm>
        </p:grpSpPr>
        <p:cxnSp>
          <p:nvCxnSpPr>
            <p:cNvPr id="107" name="Straight Connector 106">
              <a:extLst>
                <a:ext uri="{FF2B5EF4-FFF2-40B4-BE49-F238E27FC236}">
                  <a16:creationId xmlns:a16="http://schemas.microsoft.com/office/drawing/2014/main" id="{826375F8-7F0E-D78C-AC86-251AE3D5D3AE}"/>
                </a:ext>
              </a:extLst>
            </p:cNvPr>
            <p:cNvCxnSpPr>
              <a:cxnSpLocks/>
            </p:cNvCxnSpPr>
            <p:nvPr>
              <p:custDataLst>
                <p:tags r:id="rId43"/>
              </p:custDataLst>
            </p:nvPr>
          </p:nvCxnSpPr>
          <p:spPr bwMode="auto">
            <a:xfrm>
              <a:off x="65428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A02EC37-454C-F81C-5D40-32E7FD21D74E}"/>
                </a:ext>
              </a:extLst>
            </p:cNvPr>
            <p:cNvCxnSpPr>
              <a:cxnSpLocks/>
            </p:cNvCxnSpPr>
            <p:nvPr>
              <p:custDataLst>
                <p:tags r:id="rId44"/>
              </p:custDataLst>
            </p:nvPr>
          </p:nvCxnSpPr>
          <p:spPr bwMode="auto">
            <a:xfrm>
              <a:off x="6223739"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BB8EC61-B6DD-128E-B188-BA47CAAF3A0B}"/>
                </a:ext>
              </a:extLst>
            </p:cNvPr>
            <p:cNvCxnSpPr>
              <a:cxnSpLocks/>
            </p:cNvCxnSpPr>
            <p:nvPr>
              <p:custDataLst>
                <p:tags r:id="rId45"/>
              </p:custDataLst>
            </p:nvPr>
          </p:nvCxnSpPr>
          <p:spPr bwMode="auto">
            <a:xfrm>
              <a:off x="8817714"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32FE79-ACE5-AF78-FA63-147105BB482D}"/>
                </a:ext>
              </a:extLst>
            </p:cNvPr>
            <p:cNvCxnSpPr>
              <a:cxnSpLocks/>
            </p:cNvCxnSpPr>
            <p:nvPr>
              <p:custDataLst>
                <p:tags r:id="rId46"/>
              </p:custDataLst>
            </p:nvPr>
          </p:nvCxnSpPr>
          <p:spPr bwMode="auto">
            <a:xfrm>
              <a:off x="75207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28DA0E1-345F-F631-376D-57F5DC852768}"/>
                </a:ext>
              </a:extLst>
            </p:cNvPr>
            <p:cNvCxnSpPr>
              <a:cxnSpLocks/>
            </p:cNvCxnSpPr>
            <p:nvPr>
              <p:custDataLst>
                <p:tags r:id="rId47"/>
              </p:custDataLst>
            </p:nvPr>
          </p:nvCxnSpPr>
          <p:spPr bwMode="auto">
            <a:xfrm>
              <a:off x="84986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429961-F45E-608C-0BB9-21B6AC34C787}"/>
                </a:ext>
              </a:extLst>
            </p:cNvPr>
            <p:cNvCxnSpPr>
              <a:cxnSpLocks/>
            </p:cNvCxnSpPr>
            <p:nvPr>
              <p:custDataLst>
                <p:tags r:id="rId48"/>
              </p:custDataLst>
            </p:nvPr>
          </p:nvCxnSpPr>
          <p:spPr bwMode="auto">
            <a:xfrm>
              <a:off x="78509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4B8098A-6443-0BF6-F530-7B3860A2EA3D}"/>
                </a:ext>
              </a:extLst>
            </p:cNvPr>
            <p:cNvCxnSpPr>
              <a:cxnSpLocks/>
            </p:cNvCxnSpPr>
            <p:nvPr>
              <p:custDataLst>
                <p:tags r:id="rId49"/>
              </p:custDataLst>
            </p:nvPr>
          </p:nvCxnSpPr>
          <p:spPr bwMode="auto">
            <a:xfrm>
              <a:off x="7192114"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04FAA7C-3DCD-B5F2-61F8-CFC3E64F620D}"/>
                </a:ext>
              </a:extLst>
            </p:cNvPr>
            <p:cNvCxnSpPr>
              <a:cxnSpLocks/>
            </p:cNvCxnSpPr>
            <p:nvPr>
              <p:custDataLst>
                <p:tags r:id="rId50"/>
              </p:custDataLst>
            </p:nvPr>
          </p:nvCxnSpPr>
          <p:spPr bwMode="auto">
            <a:xfrm>
              <a:off x="68730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94512AC-0AB1-EFFA-B07A-1BC668168666}"/>
                </a:ext>
              </a:extLst>
            </p:cNvPr>
            <p:cNvCxnSpPr>
              <a:cxnSpLocks/>
            </p:cNvCxnSpPr>
            <p:nvPr>
              <p:custDataLst>
                <p:tags r:id="rId51"/>
              </p:custDataLst>
            </p:nvPr>
          </p:nvCxnSpPr>
          <p:spPr bwMode="auto">
            <a:xfrm>
              <a:off x="9147914"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7FE7B0B-3A06-08B6-3ACE-2A82F56EA363}"/>
                </a:ext>
              </a:extLst>
            </p:cNvPr>
            <p:cNvCxnSpPr>
              <a:cxnSpLocks/>
            </p:cNvCxnSpPr>
            <p:nvPr>
              <p:custDataLst>
                <p:tags r:id="rId52"/>
              </p:custDataLst>
            </p:nvPr>
          </p:nvCxnSpPr>
          <p:spPr bwMode="auto">
            <a:xfrm>
              <a:off x="5256952"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E8302EA-D92B-F43A-8F91-1386EB71C912}"/>
                </a:ext>
              </a:extLst>
            </p:cNvPr>
            <p:cNvCxnSpPr>
              <a:cxnSpLocks/>
            </p:cNvCxnSpPr>
            <p:nvPr>
              <p:custDataLst>
                <p:tags r:id="rId53"/>
              </p:custDataLst>
            </p:nvPr>
          </p:nvCxnSpPr>
          <p:spPr bwMode="auto">
            <a:xfrm>
              <a:off x="5587152"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D1546E-7289-6BD7-9824-26D60FAB8FC9}"/>
                </a:ext>
              </a:extLst>
            </p:cNvPr>
            <p:cNvCxnSpPr>
              <a:cxnSpLocks/>
            </p:cNvCxnSpPr>
            <p:nvPr>
              <p:custDataLst>
                <p:tags r:id="rId54"/>
              </p:custDataLst>
            </p:nvPr>
          </p:nvCxnSpPr>
          <p:spPr bwMode="auto">
            <a:xfrm>
              <a:off x="8170014"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D57F36-840F-8EE1-AFE4-6A9F2513A8B9}"/>
                </a:ext>
              </a:extLst>
            </p:cNvPr>
            <p:cNvCxnSpPr>
              <a:cxnSpLocks/>
            </p:cNvCxnSpPr>
            <p:nvPr>
              <p:custDataLst>
                <p:tags r:id="rId55"/>
              </p:custDataLst>
            </p:nvPr>
          </p:nvCxnSpPr>
          <p:spPr bwMode="auto">
            <a:xfrm>
              <a:off x="58951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7227C11-D4AB-BB85-99E6-F7D200958667}"/>
                </a:ext>
              </a:extLst>
            </p:cNvPr>
            <p:cNvCxnSpPr>
              <a:cxnSpLocks/>
            </p:cNvCxnSpPr>
            <p:nvPr>
              <p:custDataLst>
                <p:tags r:id="rId56"/>
              </p:custDataLst>
            </p:nvPr>
          </p:nvCxnSpPr>
          <p:spPr bwMode="auto">
            <a:xfrm>
              <a:off x="101242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259B338-8497-9847-161D-54A78AD8103A}"/>
                </a:ext>
              </a:extLst>
            </p:cNvPr>
            <p:cNvCxnSpPr>
              <a:cxnSpLocks/>
            </p:cNvCxnSpPr>
            <p:nvPr>
              <p:custDataLst>
                <p:tags r:id="rId57"/>
              </p:custDataLst>
            </p:nvPr>
          </p:nvCxnSpPr>
          <p:spPr bwMode="auto">
            <a:xfrm>
              <a:off x="9805140"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35E348-1246-EE86-51D8-61D2BE565EAC}"/>
                </a:ext>
              </a:extLst>
            </p:cNvPr>
            <p:cNvCxnSpPr>
              <a:cxnSpLocks/>
            </p:cNvCxnSpPr>
            <p:nvPr>
              <p:custDataLst>
                <p:tags r:id="rId58"/>
              </p:custDataLst>
            </p:nvPr>
          </p:nvCxnSpPr>
          <p:spPr bwMode="auto">
            <a:xfrm>
              <a:off x="9476527" y="2521810"/>
              <a:ext cx="0" cy="413102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0" name="Text Placeholder 3">
            <a:extLst>
              <a:ext uri="{FF2B5EF4-FFF2-40B4-BE49-F238E27FC236}">
                <a16:creationId xmlns:a16="http://schemas.microsoft.com/office/drawing/2014/main" id="{EE156122-12FA-627E-8745-017D5BDC40CC}"/>
              </a:ext>
            </a:extLst>
          </p:cNvPr>
          <p:cNvSpPr>
            <a:spLocks noGrp="1"/>
          </p:cNvSpPr>
          <p:nvPr>
            <p:custDataLst>
              <p:tags r:id="rId28"/>
            </p:custDataLst>
          </p:nvPr>
        </p:nvSpPr>
        <p:spPr bwMode="auto">
          <a:xfrm>
            <a:off x="8710225" y="1736032"/>
            <a:ext cx="966786" cy="238791"/>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b="1">
                <a:latin typeface="Arial" panose="020B0604020202020204" pitchFamily="34" charset="0"/>
                <a:cs typeface="Arial" panose="020B0604020202020204" pitchFamily="34" charset="0"/>
                <a:sym typeface="+mn-lt"/>
              </a:rPr>
              <a:t>December</a:t>
            </a:r>
            <a:endParaRPr lang="de-DE" sz="1200" b="1">
              <a:latin typeface="Arial" panose="020B0604020202020204" pitchFamily="34" charset="0"/>
              <a:cs typeface="Arial" panose="020B0604020202020204" pitchFamily="34" charset="0"/>
              <a:sym typeface="+mn-lt"/>
            </a:endParaRPr>
          </a:p>
        </p:txBody>
      </p:sp>
      <p:sp>
        <p:nvSpPr>
          <p:cNvPr id="128" name="Text Placeholder 6">
            <a:extLst>
              <a:ext uri="{FF2B5EF4-FFF2-40B4-BE49-F238E27FC236}">
                <a16:creationId xmlns:a16="http://schemas.microsoft.com/office/drawing/2014/main" id="{FC91B69D-5AAC-7AA2-0FE7-CF403197F3F7}"/>
              </a:ext>
            </a:extLst>
          </p:cNvPr>
          <p:cNvSpPr>
            <a:spLocks noGrp="1"/>
          </p:cNvSpPr>
          <p:nvPr>
            <p:custDataLst>
              <p:tags r:id="rId29"/>
            </p:custDataLst>
          </p:nvPr>
        </p:nvSpPr>
        <p:spPr bwMode="gray">
          <a:xfrm>
            <a:off x="4642017" y="2399904"/>
            <a:ext cx="2390416" cy="261938"/>
          </a:xfrm>
          <a:prstGeom prst="homePlate">
            <a:avLst>
              <a:gd name="adj" fmla="val 18182"/>
            </a:avLst>
          </a:prstGeom>
          <a:solidFill>
            <a:srgbClr val="DEEA97"/>
          </a:solidFill>
          <a:ln w="9525">
            <a:solidFill>
              <a:srgbClr val="B0C727"/>
            </a:solidFill>
          </a:ln>
        </p:spPr>
        <p:txBody>
          <a:bodyPr vert="horz" wrap="square" lIns="90488" tIns="46038" rIns="0" bIns="46038"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endParaRPr lang="de-DE" sz="1200">
              <a:latin typeface="Arial" panose="020B0604020202020204" pitchFamily="34" charset="0"/>
              <a:cs typeface="Arial" panose="020B0604020202020204" pitchFamily="34" charset="0"/>
              <a:sym typeface="+mn-lt"/>
            </a:endParaRPr>
          </a:p>
        </p:txBody>
      </p:sp>
      <p:sp>
        <p:nvSpPr>
          <p:cNvPr id="130" name="Text Placeholder 7">
            <a:extLst>
              <a:ext uri="{FF2B5EF4-FFF2-40B4-BE49-F238E27FC236}">
                <a16:creationId xmlns:a16="http://schemas.microsoft.com/office/drawing/2014/main" id="{D7897F8F-185A-63AA-80D3-E4666646DA6E}"/>
              </a:ext>
            </a:extLst>
          </p:cNvPr>
          <p:cNvSpPr>
            <a:spLocks noGrp="1"/>
          </p:cNvSpPr>
          <p:nvPr>
            <p:custDataLst>
              <p:tags r:id="rId30"/>
            </p:custDataLst>
          </p:nvPr>
        </p:nvSpPr>
        <p:spPr bwMode="gray">
          <a:xfrm>
            <a:off x="7139712" y="3912824"/>
            <a:ext cx="2369174" cy="261938"/>
          </a:xfrm>
          <a:prstGeom prst="homePlate">
            <a:avLst>
              <a:gd name="adj" fmla="val 18182"/>
            </a:avLst>
          </a:prstGeom>
          <a:solidFill>
            <a:srgbClr val="DEEA97"/>
          </a:solidFill>
          <a:ln w="9525">
            <a:solidFill>
              <a:srgbClr val="B0C727"/>
            </a:solidFill>
          </a:ln>
        </p:spPr>
        <p:txBody>
          <a:bodyPr vert="horz" wrap="square" lIns="90488" tIns="46038" rIns="0" bIns="46038" numCol="1" spcCol="0" rtlCol="0" anchor="ctr"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endParaRPr lang="de-DE" sz="1200">
              <a:latin typeface="Arial" panose="020B0604020202020204" pitchFamily="34" charset="0"/>
              <a:cs typeface="Arial" panose="020B0604020202020204" pitchFamily="34" charset="0"/>
              <a:sym typeface="+mn-lt"/>
            </a:endParaRPr>
          </a:p>
        </p:txBody>
      </p:sp>
      <p:cxnSp>
        <p:nvCxnSpPr>
          <p:cNvPr id="137" name="Straight Connector 136">
            <a:extLst>
              <a:ext uri="{FF2B5EF4-FFF2-40B4-BE49-F238E27FC236}">
                <a16:creationId xmlns:a16="http://schemas.microsoft.com/office/drawing/2014/main" id="{844D534A-0039-5403-2151-67B483C4EE63}"/>
              </a:ext>
            </a:extLst>
          </p:cNvPr>
          <p:cNvCxnSpPr>
            <a:cxnSpLocks/>
          </p:cNvCxnSpPr>
          <p:nvPr>
            <p:custDataLst>
              <p:tags r:id="rId31"/>
            </p:custDataLst>
          </p:nvPr>
        </p:nvCxnSpPr>
        <p:spPr bwMode="gray">
          <a:xfrm>
            <a:off x="4642017" y="2798401"/>
            <a:ext cx="644663" cy="0"/>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9" name="Text Placeholder 1">
            <a:extLst>
              <a:ext uri="{FF2B5EF4-FFF2-40B4-BE49-F238E27FC236}">
                <a16:creationId xmlns:a16="http://schemas.microsoft.com/office/drawing/2014/main" id="{05462E64-E480-501B-6169-6817AEFBDA2D}"/>
              </a:ext>
            </a:extLst>
          </p:cNvPr>
          <p:cNvSpPr>
            <a:spLocks noGrp="1"/>
          </p:cNvSpPr>
          <p:nvPr>
            <p:custDataLst>
              <p:tags r:id="rId32"/>
            </p:custDataLst>
          </p:nvPr>
        </p:nvSpPr>
        <p:spPr bwMode="auto">
          <a:xfrm>
            <a:off x="1098040" y="3468030"/>
            <a:ext cx="3456000" cy="18256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Feature engineering and clustering analysis</a:t>
            </a:r>
            <a:endParaRPr lang="de-DE" sz="1200">
              <a:latin typeface="Arial" panose="020B0604020202020204" pitchFamily="34" charset="0"/>
              <a:cs typeface="Arial" panose="020B0604020202020204" pitchFamily="34" charset="0"/>
              <a:sym typeface="+mn-lt"/>
            </a:endParaRPr>
          </a:p>
        </p:txBody>
      </p:sp>
      <p:cxnSp>
        <p:nvCxnSpPr>
          <p:cNvPr id="181" name="Straight Connector 180">
            <a:extLst>
              <a:ext uri="{FF2B5EF4-FFF2-40B4-BE49-F238E27FC236}">
                <a16:creationId xmlns:a16="http://schemas.microsoft.com/office/drawing/2014/main" id="{253AD060-0A9A-5B5A-904A-258B7F83F107}"/>
              </a:ext>
            </a:extLst>
          </p:cNvPr>
          <p:cNvCxnSpPr>
            <a:cxnSpLocks/>
          </p:cNvCxnSpPr>
          <p:nvPr>
            <p:custDataLst>
              <p:tags r:id="rId33"/>
            </p:custDataLst>
          </p:nvPr>
        </p:nvCxnSpPr>
        <p:spPr bwMode="gray">
          <a:xfrm flipV="1">
            <a:off x="5286680" y="3051651"/>
            <a:ext cx="971412" cy="7208"/>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9AC244C-5104-B9D3-A887-FA926F6EA833}"/>
              </a:ext>
            </a:extLst>
          </p:cNvPr>
          <p:cNvCxnSpPr>
            <a:cxnSpLocks/>
          </p:cNvCxnSpPr>
          <p:nvPr>
            <p:custDataLst>
              <p:tags r:id="rId34"/>
            </p:custDataLst>
          </p:nvPr>
        </p:nvCxnSpPr>
        <p:spPr bwMode="gray">
          <a:xfrm>
            <a:off x="5280192" y="3304901"/>
            <a:ext cx="977900" cy="0"/>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E4299AE-B892-D451-0352-E441DE5E8D3B}"/>
              </a:ext>
            </a:extLst>
          </p:cNvPr>
          <p:cNvCxnSpPr>
            <a:cxnSpLocks/>
          </p:cNvCxnSpPr>
          <p:nvPr>
            <p:custDataLst>
              <p:tags r:id="rId35"/>
            </p:custDataLst>
          </p:nvPr>
        </p:nvCxnSpPr>
        <p:spPr bwMode="gray">
          <a:xfrm>
            <a:off x="5937416" y="3559312"/>
            <a:ext cx="1106129" cy="8470"/>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52168ABE-822F-61FD-732F-BDA8202ACAD0}"/>
              </a:ext>
            </a:extLst>
          </p:cNvPr>
          <p:cNvGrpSpPr/>
          <p:nvPr/>
        </p:nvGrpSpPr>
        <p:grpSpPr>
          <a:xfrm>
            <a:off x="9129470" y="1149713"/>
            <a:ext cx="871995" cy="3927023"/>
            <a:chOff x="7089722" y="-960697"/>
            <a:chExt cx="871995" cy="5507788"/>
          </a:xfrm>
          <a:solidFill>
            <a:srgbClr val="B0C727"/>
          </a:solidFill>
        </p:grpSpPr>
        <p:sp>
          <p:nvSpPr>
            <p:cNvPr id="188" name="Rectangle 187">
              <a:extLst>
                <a:ext uri="{FF2B5EF4-FFF2-40B4-BE49-F238E27FC236}">
                  <a16:creationId xmlns:a16="http://schemas.microsoft.com/office/drawing/2014/main" id="{B397A4AD-334B-B5D4-BEB4-F6204A9E16CD}"/>
                </a:ext>
              </a:extLst>
            </p:cNvPr>
            <p:cNvSpPr/>
            <p:nvPr/>
          </p:nvSpPr>
          <p:spPr>
            <a:xfrm>
              <a:off x="7482837" y="-611928"/>
              <a:ext cx="85055" cy="51590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P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723F0815-F717-715A-0793-1B23591397C5}"/>
                </a:ext>
              </a:extLst>
            </p:cNvPr>
            <p:cNvSpPr/>
            <p:nvPr/>
          </p:nvSpPr>
          <p:spPr>
            <a:xfrm>
              <a:off x="7089722" y="-960697"/>
              <a:ext cx="871995" cy="4008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1"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Today</a:t>
              </a:r>
            </a:p>
          </p:txBody>
        </p:sp>
      </p:grpSp>
      <p:sp>
        <p:nvSpPr>
          <p:cNvPr id="192" name="Flowchart: Extract 191">
            <a:extLst>
              <a:ext uri="{FF2B5EF4-FFF2-40B4-BE49-F238E27FC236}">
                <a16:creationId xmlns:a16="http://schemas.microsoft.com/office/drawing/2014/main" id="{7DCBD15E-86CE-4836-6B0D-C8C5552607AF}"/>
              </a:ext>
            </a:extLst>
          </p:cNvPr>
          <p:cNvSpPr/>
          <p:nvPr/>
        </p:nvSpPr>
        <p:spPr>
          <a:xfrm>
            <a:off x="6980262" y="2435572"/>
            <a:ext cx="181260" cy="155930"/>
          </a:xfrm>
          <a:prstGeom prst="flowChartExtra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Flowchart: Extract 193">
            <a:extLst>
              <a:ext uri="{FF2B5EF4-FFF2-40B4-BE49-F238E27FC236}">
                <a16:creationId xmlns:a16="http://schemas.microsoft.com/office/drawing/2014/main" id="{9EA2D7E9-1F15-F132-4081-DD438D3D5155}"/>
              </a:ext>
            </a:extLst>
          </p:cNvPr>
          <p:cNvSpPr/>
          <p:nvPr/>
        </p:nvSpPr>
        <p:spPr>
          <a:xfrm>
            <a:off x="9396791" y="3970006"/>
            <a:ext cx="181260" cy="155930"/>
          </a:xfrm>
          <a:prstGeom prst="flowChartExtra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Flowchart: Extract 194">
            <a:extLst>
              <a:ext uri="{FF2B5EF4-FFF2-40B4-BE49-F238E27FC236}">
                <a16:creationId xmlns:a16="http://schemas.microsoft.com/office/drawing/2014/main" id="{7E5F89B7-F53E-33A5-696D-BD72D7A50D60}"/>
              </a:ext>
            </a:extLst>
          </p:cNvPr>
          <p:cNvSpPr/>
          <p:nvPr/>
        </p:nvSpPr>
        <p:spPr>
          <a:xfrm>
            <a:off x="1002320" y="5208935"/>
            <a:ext cx="181260" cy="155930"/>
          </a:xfrm>
          <a:prstGeom prst="flowChartExtra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Text Placeholder 1">
            <a:extLst>
              <a:ext uri="{FF2B5EF4-FFF2-40B4-BE49-F238E27FC236}">
                <a16:creationId xmlns:a16="http://schemas.microsoft.com/office/drawing/2014/main" id="{360C7561-A0B0-6752-DD0E-AEA36B653FD3}"/>
              </a:ext>
            </a:extLst>
          </p:cNvPr>
          <p:cNvSpPr>
            <a:spLocks noGrp="1"/>
          </p:cNvSpPr>
          <p:nvPr>
            <p:custDataLst>
              <p:tags r:id="rId36"/>
            </p:custDataLst>
          </p:nvPr>
        </p:nvSpPr>
        <p:spPr bwMode="auto">
          <a:xfrm>
            <a:off x="1279951" y="5218457"/>
            <a:ext cx="3274088" cy="206769"/>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ct val="0"/>
              </a:spcAft>
            </a:pPr>
            <a:r>
              <a:rPr lang="en-US" sz="1200">
                <a:latin typeface="Arial" panose="020B0604020202020204" pitchFamily="34" charset="0"/>
                <a:cs typeface="Arial" panose="020B0604020202020204" pitchFamily="34" charset="0"/>
                <a:sym typeface="+mn-lt"/>
              </a:rPr>
              <a:t>Key collaborative moments</a:t>
            </a:r>
          </a:p>
        </p:txBody>
      </p:sp>
      <p:sp>
        <p:nvSpPr>
          <p:cNvPr id="202" name="Text Placeholder 1">
            <a:extLst>
              <a:ext uri="{FF2B5EF4-FFF2-40B4-BE49-F238E27FC236}">
                <a16:creationId xmlns:a16="http://schemas.microsoft.com/office/drawing/2014/main" id="{0966821F-453B-9216-C708-7A583F642827}"/>
              </a:ext>
            </a:extLst>
          </p:cNvPr>
          <p:cNvSpPr>
            <a:spLocks noGrp="1"/>
          </p:cNvSpPr>
          <p:nvPr>
            <p:custDataLst>
              <p:tags r:id="rId37"/>
            </p:custDataLst>
          </p:nvPr>
        </p:nvSpPr>
        <p:spPr bwMode="auto">
          <a:xfrm>
            <a:off x="1098040" y="4466023"/>
            <a:ext cx="3456000" cy="18256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Define strategies</a:t>
            </a:r>
            <a:endParaRPr lang="de-DE" sz="1200">
              <a:latin typeface="Arial" panose="020B0604020202020204" pitchFamily="34" charset="0"/>
              <a:cs typeface="Arial" panose="020B0604020202020204" pitchFamily="34" charset="0"/>
              <a:sym typeface="+mn-lt"/>
            </a:endParaRPr>
          </a:p>
        </p:txBody>
      </p:sp>
      <p:sp>
        <p:nvSpPr>
          <p:cNvPr id="204" name="Text Placeholder 1">
            <a:extLst>
              <a:ext uri="{FF2B5EF4-FFF2-40B4-BE49-F238E27FC236}">
                <a16:creationId xmlns:a16="http://schemas.microsoft.com/office/drawing/2014/main" id="{1F6DC20A-E4F8-6EA6-EC54-C4727F5FF0AF}"/>
              </a:ext>
            </a:extLst>
          </p:cNvPr>
          <p:cNvSpPr>
            <a:spLocks noGrp="1"/>
          </p:cNvSpPr>
          <p:nvPr>
            <p:custDataLst>
              <p:tags r:id="rId38"/>
            </p:custDataLst>
          </p:nvPr>
        </p:nvSpPr>
        <p:spPr bwMode="auto">
          <a:xfrm>
            <a:off x="1098039" y="4197643"/>
            <a:ext cx="3456000" cy="206769"/>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Identify best performing model</a:t>
            </a:r>
          </a:p>
        </p:txBody>
      </p:sp>
      <p:sp>
        <p:nvSpPr>
          <p:cNvPr id="205" name="Text Placeholder 1">
            <a:extLst>
              <a:ext uri="{FF2B5EF4-FFF2-40B4-BE49-F238E27FC236}">
                <a16:creationId xmlns:a16="http://schemas.microsoft.com/office/drawing/2014/main" id="{019F3191-90E7-6E80-2124-573C5BE76740}"/>
              </a:ext>
            </a:extLst>
          </p:cNvPr>
          <p:cNvSpPr>
            <a:spLocks noGrp="1"/>
          </p:cNvSpPr>
          <p:nvPr>
            <p:custDataLst>
              <p:tags r:id="rId39"/>
            </p:custDataLst>
          </p:nvPr>
        </p:nvSpPr>
        <p:spPr bwMode="auto">
          <a:xfrm>
            <a:off x="1098040" y="4710198"/>
            <a:ext cx="3456000" cy="18256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ct val="0"/>
              </a:spcBef>
              <a:spcAft>
                <a:spcPct val="0"/>
              </a:spcAft>
              <a:buFont typeface="Arial" panose="020B0604020202020204" pitchFamily="34" charset="0"/>
              <a:buChar char="•"/>
            </a:pPr>
            <a:r>
              <a:rPr lang="en-US" sz="1200">
                <a:latin typeface="Arial" panose="020B0604020202020204" pitchFamily="34" charset="0"/>
                <a:cs typeface="Arial" panose="020B0604020202020204" pitchFamily="34" charset="0"/>
                <a:sym typeface="+mn-lt"/>
              </a:rPr>
              <a:t>Final presentation</a:t>
            </a:r>
            <a:endParaRPr lang="de-DE" sz="1200">
              <a:latin typeface="Arial" panose="020B0604020202020204" pitchFamily="34" charset="0"/>
              <a:cs typeface="Arial" panose="020B0604020202020204" pitchFamily="34" charset="0"/>
              <a:sym typeface="+mn-lt"/>
            </a:endParaRPr>
          </a:p>
        </p:txBody>
      </p:sp>
      <p:cxnSp>
        <p:nvCxnSpPr>
          <p:cNvPr id="206" name="Straight Connector 205">
            <a:extLst>
              <a:ext uri="{FF2B5EF4-FFF2-40B4-BE49-F238E27FC236}">
                <a16:creationId xmlns:a16="http://schemas.microsoft.com/office/drawing/2014/main" id="{C8D8B6E3-4DDA-A34D-623F-EDD7F1165D0A}"/>
              </a:ext>
            </a:extLst>
          </p:cNvPr>
          <p:cNvCxnSpPr>
            <a:cxnSpLocks/>
          </p:cNvCxnSpPr>
          <p:nvPr>
            <p:custDataLst>
              <p:tags r:id="rId40"/>
            </p:custDataLst>
          </p:nvPr>
        </p:nvCxnSpPr>
        <p:spPr bwMode="gray">
          <a:xfrm>
            <a:off x="7119410" y="4347174"/>
            <a:ext cx="772255" cy="0"/>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A362C6C-C66B-1B7C-5507-35DB6DD60B30}"/>
              </a:ext>
            </a:extLst>
          </p:cNvPr>
          <p:cNvCxnSpPr>
            <a:cxnSpLocks/>
          </p:cNvCxnSpPr>
          <p:nvPr>
            <p:custDataLst>
              <p:tags r:id="rId41"/>
            </p:custDataLst>
          </p:nvPr>
        </p:nvCxnSpPr>
        <p:spPr bwMode="gray">
          <a:xfrm flipV="1">
            <a:off x="7255772" y="4600424"/>
            <a:ext cx="1277207" cy="5974"/>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5004301-4259-7DE7-B9CF-ED15A2691AD9}"/>
              </a:ext>
            </a:extLst>
          </p:cNvPr>
          <p:cNvCxnSpPr>
            <a:cxnSpLocks/>
          </p:cNvCxnSpPr>
          <p:nvPr>
            <p:custDataLst>
              <p:tags r:id="rId42"/>
            </p:custDataLst>
          </p:nvPr>
        </p:nvCxnSpPr>
        <p:spPr bwMode="gray">
          <a:xfrm>
            <a:off x="8518880" y="4853674"/>
            <a:ext cx="1009653" cy="0"/>
          </a:xfrm>
          <a:prstGeom prst="line">
            <a:avLst/>
          </a:prstGeom>
          <a:ln w="38100">
            <a:solidFill>
              <a:srgbClr val="5C666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13C9909-4E41-5797-21FE-05230E1A438A}"/>
              </a:ext>
            </a:extLst>
          </p:cNvPr>
          <p:cNvSpPr>
            <a:spLocks noGrp="1"/>
          </p:cNvSpPr>
          <p:nvPr>
            <p:ph type="title"/>
          </p:nvPr>
        </p:nvSpPr>
        <p:spPr>
          <a:xfrm>
            <a:off x="593171" y="153038"/>
            <a:ext cx="10855353" cy="872888"/>
          </a:xfrm>
        </p:spPr>
        <p:txBody>
          <a:bodyPr vert="horz">
            <a:normAutofit/>
          </a:bodyPr>
          <a:lstStyle/>
          <a:p>
            <a:r>
              <a:rPr lang="en-GB" sz="2800" b="1">
                <a:latin typeface="Helvetica" panose="020B0604020202020204" pitchFamily="34" charset="0"/>
                <a:cs typeface="Helvetica" panose="020B0604020202020204" pitchFamily="34" charset="0"/>
              </a:rPr>
              <a:t>Project status</a:t>
            </a:r>
          </a:p>
        </p:txBody>
      </p:sp>
      <p:sp>
        <p:nvSpPr>
          <p:cNvPr id="9" name="Rectangle 8">
            <a:extLst>
              <a:ext uri="{FF2B5EF4-FFF2-40B4-BE49-F238E27FC236}">
                <a16:creationId xmlns:a16="http://schemas.microsoft.com/office/drawing/2014/main" id="{58F598AC-FA1C-C947-F4D6-D182D3ED3DB2}"/>
              </a:ext>
            </a:extLst>
          </p:cNvPr>
          <p:cNvSpPr/>
          <p:nvPr/>
        </p:nvSpPr>
        <p:spPr>
          <a:xfrm>
            <a:off x="687897" y="799417"/>
            <a:ext cx="3397670" cy="108159"/>
          </a:xfrm>
          <a:prstGeom prst="rect">
            <a:avLst/>
          </a:prstGeom>
          <a:solidFill>
            <a:srgbClr val="BBD3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5" name="Date Placeholder 3">
            <a:extLst>
              <a:ext uri="{FF2B5EF4-FFF2-40B4-BE49-F238E27FC236}">
                <a16:creationId xmlns:a16="http://schemas.microsoft.com/office/drawing/2014/main" id="{CCB23807-6967-58E5-828E-85AC867A0318}"/>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grpSp>
        <p:nvGrpSpPr>
          <p:cNvPr id="27" name="Group 26">
            <a:extLst>
              <a:ext uri="{FF2B5EF4-FFF2-40B4-BE49-F238E27FC236}">
                <a16:creationId xmlns:a16="http://schemas.microsoft.com/office/drawing/2014/main" id="{860594AD-C131-9C01-0EFE-D5425C557A9A}"/>
              </a:ext>
            </a:extLst>
          </p:cNvPr>
          <p:cNvGrpSpPr/>
          <p:nvPr/>
        </p:nvGrpSpPr>
        <p:grpSpPr>
          <a:xfrm>
            <a:off x="0" y="1567229"/>
            <a:ext cx="730809" cy="685801"/>
            <a:chOff x="0" y="1460902"/>
            <a:chExt cx="730809" cy="685801"/>
          </a:xfrm>
        </p:grpSpPr>
        <p:sp>
          <p:nvSpPr>
            <p:cNvPr id="28" name="Rectangle 27">
              <a:extLst>
                <a:ext uri="{FF2B5EF4-FFF2-40B4-BE49-F238E27FC236}">
                  <a16:creationId xmlns:a16="http://schemas.microsoft.com/office/drawing/2014/main" id="{83DE2BF9-239C-6518-BEFB-058EFFEA263D}"/>
                </a:ext>
              </a:extLst>
            </p:cNvPr>
            <p:cNvSpPr/>
            <p:nvPr/>
          </p:nvSpPr>
          <p:spPr>
            <a:xfrm flipV="1">
              <a:off x="0" y="1460902"/>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8A723176-C6A0-8EB8-E5DF-DA25B410E9B7}"/>
                </a:ext>
              </a:extLst>
            </p:cNvPr>
            <p:cNvPicPr>
              <a:picLocks noChangeAspect="1"/>
            </p:cNvPicPr>
            <p:nvPr/>
          </p:nvPicPr>
          <p:blipFill>
            <a:blip r:embed="rId66"/>
            <a:stretch>
              <a:fillRect/>
            </a:stretch>
          </p:blipFill>
          <p:spPr>
            <a:xfrm>
              <a:off x="100907" y="1553038"/>
              <a:ext cx="504111" cy="504111"/>
            </a:xfrm>
            <a:prstGeom prst="rect">
              <a:avLst/>
            </a:prstGeom>
          </p:spPr>
        </p:pic>
      </p:grpSp>
      <p:sp>
        <p:nvSpPr>
          <p:cNvPr id="4" name="Rectangle 3">
            <a:extLst>
              <a:ext uri="{FF2B5EF4-FFF2-40B4-BE49-F238E27FC236}">
                <a16:creationId xmlns:a16="http://schemas.microsoft.com/office/drawing/2014/main" id="{BCB7AA20-32D9-8E25-0E53-649BFB880145}"/>
              </a:ext>
            </a:extLst>
          </p:cNvPr>
          <p:cNvSpPr/>
          <p:nvPr/>
        </p:nvSpPr>
        <p:spPr>
          <a:xfrm>
            <a:off x="9798518" y="1982094"/>
            <a:ext cx="1663434" cy="3075605"/>
          </a:xfrm>
          <a:prstGeom prst="rect">
            <a:avLst/>
          </a:prstGeom>
          <a:solidFill>
            <a:srgbClr val="FFFFFF">
              <a:alpha val="50196"/>
            </a:srgbClr>
          </a:solidFill>
          <a:ln>
            <a:solidFill>
              <a:srgbClr val="B0C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Arial" panose="020B0604020202020204" pitchFamily="34" charset="0"/>
                <a:cs typeface="Arial" panose="020B0604020202020204" pitchFamily="34" charset="0"/>
              </a:rPr>
              <a:t>Today marks the presentation of final conclusions</a:t>
            </a:r>
          </a:p>
        </p:txBody>
      </p:sp>
    </p:spTree>
    <p:extLst>
      <p:ext uri="{BB962C8B-B14F-4D97-AF65-F5344CB8AC3E}">
        <p14:creationId xmlns:p14="http://schemas.microsoft.com/office/powerpoint/2010/main" val="224384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AA08F2-C9F4-0F35-BE6E-FD18A96406DB}"/>
              </a:ext>
            </a:extLst>
          </p:cNvPr>
          <p:cNvSpPr>
            <a:spLocks noGrp="1"/>
          </p:cNvSpPr>
          <p:nvPr>
            <p:ph type="dt" sz="half" idx="10"/>
          </p:nvPr>
        </p:nvSpPr>
        <p:spPr/>
        <p:txBody>
          <a:bodyPr/>
          <a:lstStyle/>
          <a:p>
            <a:fld id="{9FD8AE89-8E87-4943-864C-0D3EF39734E1}" type="datetime6">
              <a:rPr lang="en-GB" smtClean="0"/>
              <a:t>December 23</a:t>
            </a:fld>
            <a:endParaRPr lang="en-GB"/>
          </a:p>
        </p:txBody>
      </p:sp>
      <p:sp>
        <p:nvSpPr>
          <p:cNvPr id="6" name="Slide Number Placeholder 5">
            <a:extLst>
              <a:ext uri="{FF2B5EF4-FFF2-40B4-BE49-F238E27FC236}">
                <a16:creationId xmlns:a16="http://schemas.microsoft.com/office/drawing/2014/main" id="{5EF1B672-3354-DF34-5AB5-1036D061147F}"/>
              </a:ext>
            </a:extLst>
          </p:cNvPr>
          <p:cNvSpPr>
            <a:spLocks noGrp="1"/>
          </p:cNvSpPr>
          <p:nvPr>
            <p:ph type="sldNum" sz="quarter" idx="12"/>
          </p:nvPr>
        </p:nvSpPr>
        <p:spPr/>
        <p:txBody>
          <a:bodyPr/>
          <a:lstStyle/>
          <a:p>
            <a:fld id="{1C500BDA-D806-4BA9-8BCE-D5DC929E82DC}" type="slidenum">
              <a:rPr lang="en-GB" smtClean="0"/>
              <a:t>30</a:t>
            </a:fld>
            <a:endParaRPr lang="en-GB"/>
          </a:p>
        </p:txBody>
      </p:sp>
      <p:graphicFrame>
        <p:nvGraphicFramePr>
          <p:cNvPr id="7" name="Table 6">
            <a:extLst>
              <a:ext uri="{FF2B5EF4-FFF2-40B4-BE49-F238E27FC236}">
                <a16:creationId xmlns:a16="http://schemas.microsoft.com/office/drawing/2014/main" id="{DF19D934-0070-F5F2-7816-5B8BE0EF51B7}"/>
              </a:ext>
            </a:extLst>
          </p:cNvPr>
          <p:cNvGraphicFramePr>
            <a:graphicFrameLocks noGrp="1"/>
          </p:cNvGraphicFramePr>
          <p:nvPr>
            <p:extLst>
              <p:ext uri="{D42A27DB-BD31-4B8C-83A1-F6EECF244321}">
                <p14:modId xmlns:p14="http://schemas.microsoft.com/office/powerpoint/2010/main" val="553640014"/>
              </p:ext>
            </p:extLst>
          </p:nvPr>
        </p:nvGraphicFramePr>
        <p:xfrm>
          <a:off x="1513827" y="1438374"/>
          <a:ext cx="9839974" cy="4581992"/>
        </p:xfrm>
        <a:graphic>
          <a:graphicData uri="http://schemas.openxmlformats.org/drawingml/2006/table">
            <a:tbl>
              <a:tblPr/>
              <a:tblGrid>
                <a:gridCol w="2361982">
                  <a:extLst>
                    <a:ext uri="{9D8B030D-6E8A-4147-A177-3AD203B41FA5}">
                      <a16:colId xmlns:a16="http://schemas.microsoft.com/office/drawing/2014/main" val="319917036"/>
                    </a:ext>
                  </a:extLst>
                </a:gridCol>
                <a:gridCol w="984970">
                  <a:extLst>
                    <a:ext uri="{9D8B030D-6E8A-4147-A177-3AD203B41FA5}">
                      <a16:colId xmlns:a16="http://schemas.microsoft.com/office/drawing/2014/main" val="2090904756"/>
                    </a:ext>
                  </a:extLst>
                </a:gridCol>
                <a:gridCol w="1101611">
                  <a:extLst>
                    <a:ext uri="{9D8B030D-6E8A-4147-A177-3AD203B41FA5}">
                      <a16:colId xmlns:a16="http://schemas.microsoft.com/office/drawing/2014/main" val="3522979854"/>
                    </a:ext>
                  </a:extLst>
                </a:gridCol>
                <a:gridCol w="777607">
                  <a:extLst>
                    <a:ext uri="{9D8B030D-6E8A-4147-A177-3AD203B41FA5}">
                      <a16:colId xmlns:a16="http://schemas.microsoft.com/office/drawing/2014/main" val="44714719"/>
                    </a:ext>
                  </a:extLst>
                </a:gridCol>
                <a:gridCol w="648006">
                  <a:extLst>
                    <a:ext uri="{9D8B030D-6E8A-4147-A177-3AD203B41FA5}">
                      <a16:colId xmlns:a16="http://schemas.microsoft.com/office/drawing/2014/main" val="3569193586"/>
                    </a:ext>
                  </a:extLst>
                </a:gridCol>
                <a:gridCol w="764647">
                  <a:extLst>
                    <a:ext uri="{9D8B030D-6E8A-4147-A177-3AD203B41FA5}">
                      <a16:colId xmlns:a16="http://schemas.microsoft.com/office/drawing/2014/main" val="544971525"/>
                    </a:ext>
                  </a:extLst>
                </a:gridCol>
                <a:gridCol w="816488">
                  <a:extLst>
                    <a:ext uri="{9D8B030D-6E8A-4147-A177-3AD203B41FA5}">
                      <a16:colId xmlns:a16="http://schemas.microsoft.com/office/drawing/2014/main" val="3215083442"/>
                    </a:ext>
                  </a:extLst>
                </a:gridCol>
                <a:gridCol w="816488">
                  <a:extLst>
                    <a:ext uri="{9D8B030D-6E8A-4147-A177-3AD203B41FA5}">
                      <a16:colId xmlns:a16="http://schemas.microsoft.com/office/drawing/2014/main" val="140122824"/>
                    </a:ext>
                  </a:extLst>
                </a:gridCol>
                <a:gridCol w="946089">
                  <a:extLst>
                    <a:ext uri="{9D8B030D-6E8A-4147-A177-3AD203B41FA5}">
                      <a16:colId xmlns:a16="http://schemas.microsoft.com/office/drawing/2014/main" val="566896975"/>
                    </a:ext>
                  </a:extLst>
                </a:gridCol>
                <a:gridCol w="622086">
                  <a:extLst>
                    <a:ext uri="{9D8B030D-6E8A-4147-A177-3AD203B41FA5}">
                      <a16:colId xmlns:a16="http://schemas.microsoft.com/office/drawing/2014/main" val="3193748162"/>
                    </a:ext>
                  </a:extLst>
                </a:gridCol>
              </a:tblGrid>
              <a:tr h="167359">
                <a:tc>
                  <a:txBody>
                    <a:bodyPr/>
                    <a:lstStyle/>
                    <a:p>
                      <a:pPr algn="ctr" fontAlgn="ctr"/>
                      <a:r>
                        <a:rPr lang="en-GB" sz="1000" b="1" i="0" u="sng" strike="noStrike">
                          <a:solidFill>
                            <a:srgbClr val="000000"/>
                          </a:solidFill>
                          <a:effectLst/>
                          <a:latin typeface="Arial" panose="020B0604020202020204" pitchFamily="34" charset="0"/>
                          <a:cs typeface="Arial" panose="020B0604020202020204" pitchFamily="34" charset="0"/>
                        </a:rPr>
                        <a:t>Scenario 3 Without Satisfaction Score</a:t>
                      </a:r>
                    </a:p>
                  </a:txBody>
                  <a:tcPr marL="8368" marR="8368" marT="8368" marB="0" anchor="ctr">
                    <a:lnL>
                      <a:noFill/>
                    </a:lnL>
                    <a:lnR>
                      <a:noFill/>
                    </a:lnR>
                    <a:lnT>
                      <a:noFill/>
                    </a:lnT>
                    <a:lnB>
                      <a:noFill/>
                    </a:lnB>
                    <a:solidFill>
                      <a:srgbClr val="DEEA97"/>
                    </a:solidFill>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3458404360"/>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028631"/>
                  </a:ext>
                </a:extLst>
              </a:tr>
              <a:tr h="167359">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Model</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405946"/>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LogisticRegression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0.666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2832677"/>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MLPClassifier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0.835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0.832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0.561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163511"/>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GradientBoostingClassifier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0.654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27489"/>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RandomForestClassifier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0.835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0.606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0.538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0.525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887086"/>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DecisionTreeClassifier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0.623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6868536"/>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SVC</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0.646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0.589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0.579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0.591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6415019"/>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GaussianNB</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0.764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0.763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0.764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0.636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0.774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41746"/>
                  </a:ext>
                </a:extLst>
              </a:tr>
              <a:tr h="167359">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KNeighborsClassifier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0.818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0.794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0.804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0.605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0.584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0.525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0.475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Arial" panose="020B0604020202020204" pitchFamily="34" charset="0"/>
                          <a:cs typeface="Arial" panose="020B0604020202020204" pitchFamily="34" charset="0"/>
                        </a:rPr>
                        <a:t>0.519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5798577"/>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15074943"/>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122839175"/>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3750822665"/>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4228832336"/>
                  </a:ext>
                </a:extLst>
              </a:tr>
              <a:tr h="167359">
                <a:tc>
                  <a:txBody>
                    <a:bodyPr/>
                    <a:lstStyle/>
                    <a:p>
                      <a:pPr algn="ctr" fontAlgn="ctr"/>
                      <a:r>
                        <a:rPr lang="en-GB" sz="1000" b="1" i="0" u="sng" strike="noStrike">
                          <a:solidFill>
                            <a:srgbClr val="000000"/>
                          </a:solidFill>
                          <a:effectLst/>
                          <a:latin typeface="Arial" panose="020B0604020202020204" pitchFamily="34" charset="0"/>
                          <a:cs typeface="Arial" panose="020B0604020202020204" pitchFamily="34" charset="0"/>
                        </a:rPr>
                        <a:t>Scenario 3 ´With Satisfaction Score</a:t>
                      </a:r>
                    </a:p>
                  </a:txBody>
                  <a:tcPr marL="8368" marR="8368" marT="8368" marB="0" anchor="ctr">
                    <a:lnL>
                      <a:noFill/>
                    </a:lnL>
                    <a:lnR>
                      <a:noFill/>
                    </a:lnR>
                    <a:lnT>
                      <a:noFill/>
                    </a:lnT>
                    <a:lnB>
                      <a:noFill/>
                    </a:lnB>
                    <a:solidFill>
                      <a:srgbClr val="DEEA97"/>
                    </a:solidFill>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a:noFill/>
                    </a:lnB>
                  </a:tcPr>
                </a:tc>
                <a:extLst>
                  <a:ext uri="{0D108BD9-81ED-4DB2-BD59-A6C34878D82A}">
                    <a16:rowId xmlns:a16="http://schemas.microsoft.com/office/drawing/2014/main" val="3205476132"/>
                  </a:ext>
                </a:extLst>
              </a:tr>
              <a:tr h="167359">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GB" sz="1000" b="0" i="0" u="none" strike="noStrike">
                        <a:solidFill>
                          <a:srgbClr val="000000"/>
                        </a:solidFill>
                        <a:effectLst/>
                        <a:latin typeface="Arial" panose="020B0604020202020204" pitchFamily="34" charset="0"/>
                        <a:cs typeface="Arial" panose="020B0604020202020204" pitchFamily="34" charset="0"/>
                      </a:endParaRPr>
                    </a:p>
                  </a:txBody>
                  <a:tcPr marL="8368" marR="8368" marT="836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360067"/>
                  </a:ext>
                </a:extLst>
              </a:tr>
              <a:tr h="167359">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Model</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Accuracy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F1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Training</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Validation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Arial" panose="020B0604020202020204" pitchFamily="34" charset="0"/>
                          <a:cs typeface="Arial" panose="020B0604020202020204" pitchFamily="34" charset="0"/>
                        </a:rPr>
                        <a:t>Recall Test</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7170314"/>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GradientBoostingClassifier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982371"/>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MLPClassifier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838230"/>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SVC</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933938"/>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LogisticRegression</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741031"/>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DecisionTreeClassifier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0.954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0.837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8313376"/>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RandomForestClassifier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0.943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0.879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0.782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591388"/>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KNeighborsClassifier</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0.931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0.907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0.916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0.862</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0.829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0.811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0.751</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3508420"/>
                  </a:ext>
                </a:extLst>
              </a:tr>
              <a:tr h="167359">
                <a:tc>
                  <a:txBody>
                    <a:bodyPr/>
                    <a:lstStyle/>
                    <a:p>
                      <a:pPr algn="l" fontAlgn="ctr"/>
                      <a:r>
                        <a:rPr lang="en-GB" sz="900" b="0" i="0" u="none" strike="noStrike">
                          <a:solidFill>
                            <a:srgbClr val="000000"/>
                          </a:solidFill>
                          <a:effectLst/>
                          <a:latin typeface="Arial" panose="020B0604020202020204" pitchFamily="34" charset="0"/>
                          <a:cs typeface="Arial" panose="020B0604020202020204" pitchFamily="34" charset="0"/>
                        </a:rPr>
                        <a:t>GaussianNB</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0.884</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0.797</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0.863</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0.859</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GB" sz="900" b="0" i="0" u="none" strike="noStrike">
                          <a:solidFill>
                            <a:srgbClr val="000000"/>
                          </a:solidFill>
                          <a:effectLst/>
                          <a:latin typeface="Arial" panose="020B0604020202020204" pitchFamily="34" charset="0"/>
                          <a:cs typeface="Arial" panose="020B0604020202020204" pitchFamily="34" charset="0"/>
                        </a:rPr>
                        <a:t>0.856</a:t>
                      </a:r>
                    </a:p>
                  </a:txBody>
                  <a:tcPr marL="8368" marR="8368" marT="8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9030877"/>
                  </a:ext>
                </a:extLst>
              </a:tr>
            </a:tbl>
          </a:graphicData>
        </a:graphic>
      </p:graphicFrame>
      <p:sp>
        <p:nvSpPr>
          <p:cNvPr id="2" name="Rectangle 1">
            <a:extLst>
              <a:ext uri="{FF2B5EF4-FFF2-40B4-BE49-F238E27FC236}">
                <a16:creationId xmlns:a16="http://schemas.microsoft.com/office/drawing/2014/main" id="{E3C302D4-AD0A-D604-D570-C0A4B722BC1D}"/>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DFFAD54-352C-006A-4809-F3364E8E86ED}"/>
              </a:ext>
            </a:extLst>
          </p:cNvPr>
          <p:cNvPicPr>
            <a:picLocks noChangeAspect="1"/>
          </p:cNvPicPr>
          <p:nvPr/>
        </p:nvPicPr>
        <p:blipFill>
          <a:blip r:embed="rId2"/>
          <a:stretch>
            <a:fillRect/>
          </a:stretch>
        </p:blipFill>
        <p:spPr>
          <a:xfrm>
            <a:off x="77242" y="1621967"/>
            <a:ext cx="576324" cy="576324"/>
          </a:xfrm>
          <a:prstGeom prst="rect">
            <a:avLst/>
          </a:prstGeom>
        </p:spPr>
      </p:pic>
      <p:sp>
        <p:nvSpPr>
          <p:cNvPr id="11" name="Title 1">
            <a:extLst>
              <a:ext uri="{FF2B5EF4-FFF2-40B4-BE49-F238E27FC236}">
                <a16:creationId xmlns:a16="http://schemas.microsoft.com/office/drawing/2014/main" id="{77313443-EBE4-4B88-948B-90578DCD094F}"/>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Helvetica" panose="020B0604020202020204" pitchFamily="34" charset="0"/>
                <a:cs typeface="Helvetica" panose="020B0604020202020204" pitchFamily="34" charset="0"/>
              </a:rPr>
              <a:t>Scenario 3 Tested Models Performance Results</a:t>
            </a:r>
          </a:p>
        </p:txBody>
      </p:sp>
      <p:sp>
        <p:nvSpPr>
          <p:cNvPr id="9" name="Google Shape;1339;p56">
            <a:extLst>
              <a:ext uri="{FF2B5EF4-FFF2-40B4-BE49-F238E27FC236}">
                <a16:creationId xmlns:a16="http://schemas.microsoft.com/office/drawing/2014/main" id="{21D94CD0-6EB1-2135-7E0D-224DFB322733}"/>
              </a:ext>
            </a:extLst>
          </p:cNvPr>
          <p:cNvSpPr txBox="1">
            <a:spLocks/>
          </p:cNvSpPr>
          <p:nvPr/>
        </p:nvSpPr>
        <p:spPr>
          <a:xfrm>
            <a:off x="119540" y="-110431"/>
            <a:ext cx="4746348" cy="793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nSpc>
                <a:spcPct val="115000"/>
              </a:lnSpc>
              <a:buClr>
                <a:schemeClr val="dk2"/>
              </a:buClr>
              <a:buSzPts val="1800"/>
              <a:buNone/>
              <a:defRPr>
                <a:solidFill>
                  <a:schemeClr val="dk2"/>
                </a:solidFill>
                <a:latin typeface="+mn-lt"/>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a:spcBef>
                <a:spcPts val="600"/>
              </a:spcBef>
              <a:spcAft>
                <a:spcPts val="600"/>
              </a:spcAft>
            </a:pPr>
            <a:r>
              <a:rPr lang="en-GB" sz="2400" b="1">
                <a:solidFill>
                  <a:schemeClr val="bg1"/>
                </a:solidFill>
                <a:highlight>
                  <a:srgbClr val="616161"/>
                </a:highlight>
                <a:latin typeface="Arial" panose="020B0604020202020204" pitchFamily="34" charset="0"/>
                <a:cs typeface="Arial" panose="020B0604020202020204" pitchFamily="34" charset="0"/>
              </a:rPr>
              <a:t> 03 </a:t>
            </a:r>
            <a:r>
              <a:rPr lang="en-GB" sz="1600" b="1">
                <a:latin typeface="Arial" panose="020B0604020202020204" pitchFamily="34" charset="0"/>
                <a:cs typeface="Arial" panose="020B0604020202020204" pitchFamily="34" charset="0"/>
              </a:rPr>
              <a:t>  </a:t>
            </a:r>
            <a:r>
              <a:rPr lang="en-GB" sz="1600">
                <a:solidFill>
                  <a:schemeClr val="bg2">
                    <a:lumMod val="25000"/>
                  </a:schemeClr>
                </a:solidFill>
                <a:latin typeface="Arial" panose="020B0604020202020204" pitchFamily="34" charset="0"/>
                <a:cs typeface="Arial" panose="020B0604020202020204" pitchFamily="34" charset="0"/>
              </a:rPr>
              <a:t>Performance metrics </a:t>
            </a:r>
          </a:p>
        </p:txBody>
      </p:sp>
    </p:spTree>
    <p:extLst>
      <p:ext uri="{BB962C8B-B14F-4D97-AF65-F5344CB8AC3E}">
        <p14:creationId xmlns:p14="http://schemas.microsoft.com/office/powerpoint/2010/main" val="342348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C28228B-BD76-82B9-895D-1F57105D2007}"/>
              </a:ext>
            </a:extLst>
          </p:cNvPr>
          <p:cNvSpPr/>
          <p:nvPr/>
        </p:nvSpPr>
        <p:spPr>
          <a:xfrm>
            <a:off x="0" y="1629660"/>
            <a:ext cx="12192000" cy="43996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8" name="Group 147">
            <a:extLst>
              <a:ext uri="{FF2B5EF4-FFF2-40B4-BE49-F238E27FC236}">
                <a16:creationId xmlns:a16="http://schemas.microsoft.com/office/drawing/2014/main" id="{4E1599D6-BA74-8087-64B9-D171C7539C02}"/>
              </a:ext>
            </a:extLst>
          </p:cNvPr>
          <p:cNvGrpSpPr/>
          <p:nvPr/>
        </p:nvGrpSpPr>
        <p:grpSpPr>
          <a:xfrm>
            <a:off x="7873024" y="1159089"/>
            <a:ext cx="4066133" cy="4801928"/>
            <a:chOff x="9382292" y="3144518"/>
            <a:chExt cx="2328840" cy="2846378"/>
          </a:xfrm>
        </p:grpSpPr>
        <p:sp>
          <p:nvSpPr>
            <p:cNvPr id="149" name="Rectangle 148">
              <a:extLst>
                <a:ext uri="{FF2B5EF4-FFF2-40B4-BE49-F238E27FC236}">
                  <a16:creationId xmlns:a16="http://schemas.microsoft.com/office/drawing/2014/main" id="{9C8C4553-7D95-8312-5770-74293F289257}"/>
                </a:ext>
              </a:extLst>
            </p:cNvPr>
            <p:cNvSpPr/>
            <p:nvPr/>
          </p:nvSpPr>
          <p:spPr>
            <a:xfrm>
              <a:off x="9382370" y="3144518"/>
              <a:ext cx="2328762" cy="2846377"/>
            </a:xfrm>
            <a:prstGeom prst="rect">
              <a:avLst/>
            </a:prstGeom>
            <a:solidFill>
              <a:schemeClr val="bg1">
                <a:lumMod val="65000"/>
              </a:schemeClr>
            </a:solidFill>
            <a:ln w="6350">
              <a:noFill/>
            </a:ln>
          </p:spPr>
          <p:txBody>
            <a:bodyPr vert="horz" wrap="square" lIns="80682" tIns="40341" rIns="80682" bIns="40341" rtlCol="0" anchor="ctr">
              <a:no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
          <p:nvSpPr>
            <p:cNvPr id="150" name="Isosceles Triangle 149">
              <a:extLst>
                <a:ext uri="{FF2B5EF4-FFF2-40B4-BE49-F238E27FC236}">
                  <a16:creationId xmlns:a16="http://schemas.microsoft.com/office/drawing/2014/main" id="{6C826AFA-5003-72D3-5CD5-B400BC5EAE83}"/>
                </a:ext>
              </a:extLst>
            </p:cNvPr>
            <p:cNvSpPr/>
            <p:nvPr/>
          </p:nvSpPr>
          <p:spPr>
            <a:xfrm rot="5400000">
              <a:off x="8105882" y="4438924"/>
              <a:ext cx="2828382" cy="275561"/>
            </a:xfrm>
            <a:prstGeom prst="triangle">
              <a:avLst/>
            </a:prstGeom>
            <a:solidFill>
              <a:srgbClr val="FFFFFF"/>
            </a:solidFill>
            <a:ln w="6350">
              <a:noFill/>
            </a:ln>
          </p:spPr>
          <p:txBody>
            <a:bodyPr vert="horz" wrap="square" lIns="80682" tIns="40341" rIns="80682" bIns="40341" rtlCol="0" anchor="ctr">
              <a:no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grpSp>
      <p:sp>
        <p:nvSpPr>
          <p:cNvPr id="6" name="Slide Number Placeholder 5">
            <a:extLst>
              <a:ext uri="{FF2B5EF4-FFF2-40B4-BE49-F238E27FC236}">
                <a16:creationId xmlns:a16="http://schemas.microsoft.com/office/drawing/2014/main" id="{8448A8BD-D1CC-1B55-1FAD-BF6FA0C79EF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C500BDA-D806-4BA9-8BCE-D5DC929E82DC}" type="slidenum">
              <a:rPr lang="en-US" smtClean="0"/>
              <a:pPr>
                <a:spcAft>
                  <a:spcPts val="600"/>
                </a:spcAft>
              </a:pPr>
              <a:t>4</a:t>
            </a:fld>
            <a:endParaRPr lang="en-US"/>
          </a:p>
        </p:txBody>
      </p:sp>
      <p:sp>
        <p:nvSpPr>
          <p:cNvPr id="11" name="Google Shape;2074;p7">
            <a:extLst>
              <a:ext uri="{FF2B5EF4-FFF2-40B4-BE49-F238E27FC236}">
                <a16:creationId xmlns:a16="http://schemas.microsoft.com/office/drawing/2014/main" id="{97A91A7D-8948-B50F-D721-CE33D8005240}"/>
              </a:ext>
            </a:extLst>
          </p:cNvPr>
          <p:cNvSpPr/>
          <p:nvPr/>
        </p:nvSpPr>
        <p:spPr>
          <a:xfrm>
            <a:off x="687897" y="1159088"/>
            <a:ext cx="3480774" cy="628334"/>
          </a:xfrm>
          <a:prstGeom prst="rect">
            <a:avLst/>
          </a:prstGeom>
          <a:solidFill>
            <a:srgbClr val="B0C727"/>
          </a:solidFill>
          <a:ln w="12700" cap="flat" cmpd="sng">
            <a:solidFill>
              <a:schemeClr val="bg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600"/>
              </a:spcBef>
              <a:buClr>
                <a:srgbClr val="000000"/>
              </a:buClr>
              <a:buSzPts val="971"/>
              <a:buFont typeface="Arial"/>
              <a:buNone/>
              <a:tabLst/>
              <a:defRPr/>
            </a:pPr>
            <a:r>
              <a:rPr kumimoji="0" lang="en-GB" sz="1600" b="1" i="0" u="none" strike="noStrike" kern="1200" cap="none" spc="0" normalizeH="0" baseline="0" noProof="0">
                <a:ln>
                  <a:noFill/>
                </a:ln>
                <a:solidFill>
                  <a:srgbClr val="FFFFFF"/>
                </a:solidFill>
                <a:effectLst/>
                <a:uLnTx/>
                <a:uFillTx/>
                <a:latin typeface="Arial"/>
                <a:ea typeface="Arial"/>
                <a:cs typeface="Arial"/>
                <a:sym typeface="Arial"/>
              </a:rPr>
              <a:t>Situation</a:t>
            </a:r>
          </a:p>
        </p:txBody>
      </p:sp>
      <p:sp>
        <p:nvSpPr>
          <p:cNvPr id="13" name="Google Shape;2074;p7">
            <a:extLst>
              <a:ext uri="{FF2B5EF4-FFF2-40B4-BE49-F238E27FC236}">
                <a16:creationId xmlns:a16="http://schemas.microsoft.com/office/drawing/2014/main" id="{6ACB354B-C8DF-0E6F-F41F-4208976A2D6B}"/>
              </a:ext>
            </a:extLst>
          </p:cNvPr>
          <p:cNvSpPr/>
          <p:nvPr/>
        </p:nvSpPr>
        <p:spPr>
          <a:xfrm>
            <a:off x="4280461" y="1159088"/>
            <a:ext cx="3480774" cy="628334"/>
          </a:xfrm>
          <a:prstGeom prst="rect">
            <a:avLst/>
          </a:prstGeom>
          <a:solidFill>
            <a:srgbClr val="B0C727"/>
          </a:solidFill>
          <a:ln w="12700" cap="flat" cmpd="sng">
            <a:solidFill>
              <a:schemeClr val="bg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600"/>
              </a:spcBef>
              <a:buClr>
                <a:srgbClr val="000000"/>
              </a:buClr>
              <a:buSzPts val="971"/>
              <a:buFont typeface="Arial"/>
              <a:buNone/>
              <a:tabLst/>
              <a:defRPr/>
            </a:pPr>
            <a:r>
              <a:rPr kumimoji="0" lang="en-GB" sz="1600" b="1" i="0" u="none" strike="noStrike" kern="1200" cap="none" spc="0" normalizeH="0" baseline="0" noProof="0">
                <a:ln>
                  <a:noFill/>
                </a:ln>
                <a:solidFill>
                  <a:srgbClr val="FFFFFF"/>
                </a:solidFill>
                <a:effectLst/>
                <a:uLnTx/>
                <a:uFillTx/>
                <a:latin typeface="Arial"/>
                <a:ea typeface="Arial"/>
                <a:cs typeface="Arial"/>
                <a:sym typeface="Arial"/>
              </a:rPr>
              <a:t>Actions</a:t>
            </a:r>
          </a:p>
        </p:txBody>
      </p:sp>
      <p:sp>
        <p:nvSpPr>
          <p:cNvPr id="16" name="Google Shape;2074;p7">
            <a:extLst>
              <a:ext uri="{FF2B5EF4-FFF2-40B4-BE49-F238E27FC236}">
                <a16:creationId xmlns:a16="http://schemas.microsoft.com/office/drawing/2014/main" id="{1B128143-40A2-41C4-7916-4917314080F3}"/>
              </a:ext>
            </a:extLst>
          </p:cNvPr>
          <p:cNvSpPr/>
          <p:nvPr/>
        </p:nvSpPr>
        <p:spPr>
          <a:xfrm>
            <a:off x="8260721" y="1209784"/>
            <a:ext cx="3480774" cy="628334"/>
          </a:xfrm>
          <a:prstGeom prst="rect">
            <a:avLst/>
          </a:prstGeom>
          <a:no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600"/>
              </a:spcBef>
              <a:buClr>
                <a:srgbClr val="000000"/>
              </a:buClr>
              <a:buSzPts val="971"/>
              <a:buFont typeface="Arial"/>
              <a:buNone/>
              <a:tabLst/>
              <a:defRPr/>
            </a:pPr>
            <a:r>
              <a:rPr kumimoji="0" lang="en-GB" sz="1600" b="1" i="0" u="none" strike="noStrike" kern="1200" cap="none" spc="0" normalizeH="0" baseline="0" noProof="0">
                <a:ln>
                  <a:noFill/>
                </a:ln>
                <a:solidFill>
                  <a:srgbClr val="FFFFFF"/>
                </a:solidFill>
                <a:effectLst/>
                <a:uLnTx/>
                <a:uFillTx/>
                <a:latin typeface="Arial"/>
                <a:ea typeface="Arial"/>
                <a:cs typeface="Arial"/>
                <a:sym typeface="Arial"/>
              </a:rPr>
              <a:t>Results Achieved</a:t>
            </a:r>
          </a:p>
        </p:txBody>
      </p:sp>
      <p:sp>
        <p:nvSpPr>
          <p:cNvPr id="56" name="Google Shape;2074;p7">
            <a:extLst>
              <a:ext uri="{FF2B5EF4-FFF2-40B4-BE49-F238E27FC236}">
                <a16:creationId xmlns:a16="http://schemas.microsoft.com/office/drawing/2014/main" id="{77B83B27-1A2C-451A-395D-C758A0CE1736}"/>
              </a:ext>
            </a:extLst>
          </p:cNvPr>
          <p:cNvSpPr/>
          <p:nvPr/>
        </p:nvSpPr>
        <p:spPr>
          <a:xfrm>
            <a:off x="687897" y="1787422"/>
            <a:ext cx="3480774" cy="4163002"/>
          </a:xfrm>
          <a:prstGeom prst="rect">
            <a:avLst/>
          </a:prstGeom>
          <a:solidFill>
            <a:schemeClr val="bg1"/>
          </a:solidFill>
          <a:ln w="12700" cap="flat" cmpd="sng">
            <a:solidFill>
              <a:srgbClr val="D9D9D9"/>
            </a:solidFill>
            <a:prstDash val="solid"/>
            <a:miter lim="800000"/>
            <a:headEnd type="none" w="sm" len="sm"/>
            <a:tailEnd type="none" w="sm" len="sm"/>
          </a:ln>
        </p:spPr>
        <p:txBody>
          <a:bodyPr spcFirstLastPara="1" wrap="square" lIns="91425" tIns="91425" rIns="91425" bIns="91425" anchor="t" anchorCtr="0">
            <a:noAutofit/>
          </a:bodyPr>
          <a:lstStyle/>
          <a:p>
            <a:pPr marR="0" lvl="0" defTabSz="898827" rtl="0" eaLnBrk="1" fontAlgn="auto" latinLnBrk="0" hangingPunct="1">
              <a:lnSpc>
                <a:spcPct val="100000"/>
              </a:lnSpc>
              <a:spcBef>
                <a:spcPts val="600"/>
              </a:spcBef>
              <a:buClr>
                <a:srgbClr val="5C666C"/>
              </a:buClr>
              <a:buSzPct val="120000"/>
              <a:tabLst/>
              <a:defRPr/>
            </a:pPr>
            <a:r>
              <a:rPr kumimoji="0" lang="en-GB" sz="1400" b="1" i="0" u="none" strike="noStrike" kern="1200" cap="none" spc="0" normalizeH="0" baseline="0" noProof="0">
                <a:ln>
                  <a:noFill/>
                </a:ln>
                <a:effectLst/>
                <a:uLnTx/>
                <a:uFillTx/>
                <a:latin typeface="Arial"/>
                <a:ea typeface="Arial"/>
                <a:cs typeface="Arial"/>
                <a:sym typeface="Arial"/>
              </a:rPr>
              <a:t>Client</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kumimoji="0" lang="en-GB" sz="1400" i="0" u="none" strike="noStrike" kern="1200" cap="none" spc="0" normalizeH="0" baseline="0" noProof="0">
                <a:ln>
                  <a:noFill/>
                </a:ln>
                <a:effectLst/>
                <a:uLnTx/>
                <a:uFillTx/>
                <a:latin typeface="Arial"/>
                <a:ea typeface="Arial"/>
                <a:cs typeface="Arial"/>
                <a:sym typeface="Arial"/>
              </a:rPr>
              <a:t>US-based telecom operator</a:t>
            </a:r>
          </a:p>
          <a:p>
            <a:pPr marR="0" lvl="0" defTabSz="898827" rtl="0" eaLnBrk="1" fontAlgn="auto" latinLnBrk="0" hangingPunct="1">
              <a:lnSpc>
                <a:spcPct val="100000"/>
              </a:lnSpc>
              <a:spcBef>
                <a:spcPts val="600"/>
              </a:spcBef>
              <a:buClr>
                <a:srgbClr val="5C666C"/>
              </a:buClr>
              <a:buSzPct val="120000"/>
              <a:tabLst/>
              <a:defRPr/>
            </a:pPr>
            <a:r>
              <a:rPr kumimoji="0" lang="en-GB" sz="1400" b="1" i="0" u="none" strike="noStrike" kern="1200" cap="none" spc="0" normalizeH="0" baseline="0" noProof="0">
                <a:ln>
                  <a:noFill/>
                </a:ln>
                <a:effectLst/>
                <a:uLnTx/>
                <a:uFillTx/>
                <a:latin typeface="Arial"/>
                <a:ea typeface="Arial"/>
                <a:cs typeface="Arial"/>
                <a:sym typeface="Arial"/>
              </a:rPr>
              <a:t>Challenge</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lang="en-GB" sz="1400">
                <a:latin typeface="Arial"/>
                <a:ea typeface="Arial"/>
                <a:cs typeface="Arial"/>
                <a:sym typeface="Arial"/>
              </a:rPr>
              <a:t>A need to understand customers’ profiles </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lang="en-GB" sz="1400">
                <a:latin typeface="Arial"/>
                <a:ea typeface="Arial"/>
                <a:cs typeface="Arial"/>
                <a:sym typeface="Arial"/>
              </a:rPr>
              <a:t>Is losing an amount of valuable customers</a:t>
            </a:r>
          </a:p>
          <a:p>
            <a:pPr marR="0" lvl="0" defTabSz="898827" rtl="0" eaLnBrk="1" fontAlgn="auto" latinLnBrk="0" hangingPunct="1">
              <a:lnSpc>
                <a:spcPct val="100000"/>
              </a:lnSpc>
              <a:spcBef>
                <a:spcPts val="600"/>
              </a:spcBef>
              <a:buClr>
                <a:srgbClr val="5C666C"/>
              </a:buClr>
              <a:buSzPct val="120000"/>
              <a:tabLst/>
              <a:defRPr/>
            </a:pPr>
            <a:r>
              <a:rPr lang="en-GB" sz="1400" b="1">
                <a:latin typeface="Arial"/>
                <a:ea typeface="Arial"/>
                <a:cs typeface="Arial"/>
                <a:sym typeface="Arial"/>
              </a:rPr>
              <a:t>Objectives</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lang="en-GB" sz="1400">
                <a:latin typeface="Arial"/>
                <a:ea typeface="Arial"/>
                <a:cs typeface="Arial"/>
                <a:sym typeface="Arial"/>
              </a:rPr>
              <a:t>Build a tool identifying potential high-risk churners</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lang="en-GB" sz="1400">
                <a:latin typeface="Arial"/>
                <a:ea typeface="Arial"/>
                <a:cs typeface="Arial"/>
                <a:sym typeface="Arial"/>
              </a:rPr>
              <a:t>Implement proactive initiatives to win-back high-risk customers and increase stickiness</a:t>
            </a:r>
          </a:p>
        </p:txBody>
      </p:sp>
      <p:sp>
        <p:nvSpPr>
          <p:cNvPr id="57" name="Google Shape;2074;p7">
            <a:extLst>
              <a:ext uri="{FF2B5EF4-FFF2-40B4-BE49-F238E27FC236}">
                <a16:creationId xmlns:a16="http://schemas.microsoft.com/office/drawing/2014/main" id="{C4CF48BC-D2CD-39D7-9AF7-4B39BC3D6A73}"/>
              </a:ext>
            </a:extLst>
          </p:cNvPr>
          <p:cNvSpPr/>
          <p:nvPr/>
        </p:nvSpPr>
        <p:spPr>
          <a:xfrm>
            <a:off x="4280461" y="1787422"/>
            <a:ext cx="3480774" cy="4163002"/>
          </a:xfrm>
          <a:prstGeom prst="rect">
            <a:avLst/>
          </a:prstGeom>
          <a:solidFill>
            <a:schemeClr val="bg1"/>
          </a:solidFill>
          <a:ln w="12700" cap="flat" cmpd="sng">
            <a:solidFill>
              <a:srgbClr val="D9D9D9"/>
            </a:solidFill>
            <a:prstDash val="solid"/>
            <a:miter lim="800000"/>
            <a:headEnd type="none" w="sm" len="sm"/>
            <a:tailEnd type="none" w="sm" len="sm"/>
          </a:ln>
        </p:spPr>
        <p:txBody>
          <a:bodyPr spcFirstLastPara="1" wrap="square" lIns="91425" tIns="91425" rIns="91425" bIns="91425" anchor="t" anchorCtr="0">
            <a:noAutofit/>
          </a:bodyPr>
          <a:lstStyle/>
          <a:p>
            <a:pPr marR="0" lvl="0" defTabSz="898827" rtl="0" eaLnBrk="1" fontAlgn="auto" latinLnBrk="0" hangingPunct="1">
              <a:lnSpc>
                <a:spcPct val="100000"/>
              </a:lnSpc>
              <a:spcBef>
                <a:spcPts val="600"/>
              </a:spcBef>
              <a:buClr>
                <a:srgbClr val="5C666C"/>
              </a:buClr>
              <a:buSzPct val="120000"/>
              <a:tabLst/>
              <a:defRPr/>
            </a:pPr>
            <a:r>
              <a:rPr kumimoji="0" lang="en-GB" sz="1400" b="1" i="0" u="none" strike="noStrike" kern="1200" cap="none" spc="0" normalizeH="0" baseline="0" noProof="0">
                <a:ln>
                  <a:noFill/>
                </a:ln>
                <a:effectLst/>
                <a:uLnTx/>
                <a:uFillTx/>
                <a:latin typeface="Arial"/>
                <a:ea typeface="Arial"/>
                <a:cs typeface="Arial"/>
                <a:sym typeface="Arial"/>
              </a:rPr>
              <a:t>How our team helped</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kumimoji="0" lang="en-GB" sz="1400" i="0" u="none" strike="noStrike" kern="1200" cap="none" spc="0" normalizeH="0" baseline="0" noProof="0">
                <a:ln>
                  <a:noFill/>
                </a:ln>
                <a:effectLst/>
                <a:uLnTx/>
                <a:uFillTx/>
                <a:latin typeface="Arial"/>
                <a:ea typeface="Arial"/>
                <a:cs typeface="Arial"/>
                <a:sym typeface="Arial"/>
              </a:rPr>
              <a:t>Developed exploratory analysis of customers base and churners</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kumimoji="0" lang="en-GB" sz="1400" i="0" u="none" strike="noStrike" kern="1200" cap="none" spc="0" normalizeH="0" baseline="0" noProof="0">
                <a:ln>
                  <a:noFill/>
                </a:ln>
                <a:effectLst/>
                <a:uLnTx/>
                <a:uFillTx/>
                <a:latin typeface="Arial"/>
                <a:ea typeface="Arial"/>
                <a:cs typeface="Arial"/>
                <a:sym typeface="Arial"/>
              </a:rPr>
              <a:t>Clustering customers based on their different characteristics and behaviours</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kumimoji="0" lang="en-GB" sz="1400" i="0" u="none" strike="noStrike" kern="1200" cap="none" spc="0" normalizeH="0" baseline="0" noProof="0">
                <a:ln>
                  <a:noFill/>
                </a:ln>
                <a:effectLst/>
                <a:uLnTx/>
                <a:uFillTx/>
                <a:latin typeface="Arial"/>
                <a:ea typeface="Arial"/>
                <a:cs typeface="Arial"/>
                <a:sym typeface="Arial"/>
              </a:rPr>
              <a:t>Developed tailored, and fine-tuned predictive algorithms for churning</a:t>
            </a: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r>
              <a:rPr kumimoji="0" lang="en-GB" sz="1400" i="0" u="none" strike="noStrike" kern="1200" cap="none" spc="0" normalizeH="0" baseline="0" noProof="0">
                <a:ln>
                  <a:noFill/>
                </a:ln>
                <a:effectLst/>
                <a:uLnTx/>
                <a:uFillTx/>
                <a:latin typeface="Arial"/>
                <a:ea typeface="Arial"/>
                <a:cs typeface="Arial"/>
                <a:sym typeface="Arial"/>
              </a:rPr>
              <a:t>Designed proactive retention actions to address</a:t>
            </a:r>
            <a:r>
              <a:rPr lang="en-GB" sz="1400">
                <a:latin typeface="Arial"/>
                <a:ea typeface="Arial"/>
                <a:cs typeface="Arial"/>
                <a:sym typeface="Arial"/>
              </a:rPr>
              <a:t> specific pain points and stickiness initiatives for low churn correlations</a:t>
            </a:r>
            <a:endParaRPr kumimoji="0" lang="en-GB" sz="1400" i="0" u="none" strike="noStrike" kern="1200" cap="none" spc="0" normalizeH="0" baseline="0" noProof="0">
              <a:ln>
                <a:noFill/>
              </a:ln>
              <a:effectLst/>
              <a:uLnTx/>
              <a:uFillTx/>
              <a:latin typeface="Arial"/>
              <a:ea typeface="Arial"/>
              <a:cs typeface="Arial"/>
              <a:sym typeface="Arial"/>
            </a:endParaRPr>
          </a:p>
          <a:p>
            <a:pPr marL="285750" marR="0" lvl="0" indent="-285750" defTabSz="898827" rtl="0" eaLnBrk="1" fontAlgn="auto" latinLnBrk="0" hangingPunct="1">
              <a:lnSpc>
                <a:spcPct val="100000"/>
              </a:lnSpc>
              <a:spcBef>
                <a:spcPts val="600"/>
              </a:spcBef>
              <a:buClr>
                <a:srgbClr val="5C666C"/>
              </a:buClr>
              <a:buSzPct val="120000"/>
              <a:buFont typeface="Arial" panose="020B0604020202020204" pitchFamily="34" charset="0"/>
              <a:buChar char="•"/>
              <a:tabLst/>
              <a:defRPr/>
            </a:pPr>
            <a:endParaRPr kumimoji="0" lang="en-GB" sz="1400" i="0" u="none" strike="noStrike" kern="1200" cap="none" spc="0" normalizeH="0" baseline="0" noProof="0">
              <a:ln>
                <a:noFill/>
              </a:ln>
              <a:effectLst/>
              <a:uLnTx/>
              <a:uFillTx/>
              <a:latin typeface="Arial"/>
              <a:ea typeface="Arial"/>
              <a:cs typeface="Arial"/>
              <a:sym typeface="Arial"/>
            </a:endParaRPr>
          </a:p>
        </p:txBody>
      </p:sp>
      <p:sp>
        <p:nvSpPr>
          <p:cNvPr id="58" name="Google Shape;2074;p7">
            <a:extLst>
              <a:ext uri="{FF2B5EF4-FFF2-40B4-BE49-F238E27FC236}">
                <a16:creationId xmlns:a16="http://schemas.microsoft.com/office/drawing/2014/main" id="{9E434A54-FF9E-2B13-EBB9-A80C49C63618}"/>
              </a:ext>
            </a:extLst>
          </p:cNvPr>
          <p:cNvSpPr/>
          <p:nvPr/>
        </p:nvSpPr>
        <p:spPr>
          <a:xfrm>
            <a:off x="8631881" y="1772440"/>
            <a:ext cx="3025536" cy="3689439"/>
          </a:xfrm>
          <a:prstGeom prst="rect">
            <a:avLst/>
          </a:prstGeom>
          <a:noFill/>
          <a:ln w="12700" cap="flat" cmpd="sng">
            <a:noFill/>
            <a:prstDash val="solid"/>
            <a:miter lim="800000"/>
            <a:headEnd type="none" w="sm" len="sm"/>
            <a:tailEnd type="none" w="sm" len="sm"/>
          </a:ln>
        </p:spPr>
        <p:txBody>
          <a:bodyPr spcFirstLastPara="1" wrap="square" lIns="91425" tIns="91425" rIns="91425" bIns="91425" anchor="t" anchorCtr="0">
            <a:noAutofit/>
          </a:bodyPr>
          <a:lstStyle/>
          <a:p>
            <a:pPr marL="285750" marR="0" lvl="0" indent="-285750" defTabSz="898827" rtl="0" eaLnBrk="1" fontAlgn="auto" latinLnBrk="0" hangingPunct="1">
              <a:lnSpc>
                <a:spcPct val="100000"/>
              </a:lnSpc>
              <a:spcBef>
                <a:spcPts val="600"/>
              </a:spcBef>
              <a:buClr>
                <a:schemeClr val="bg1"/>
              </a:buClr>
              <a:buSzPct val="120000"/>
              <a:buFont typeface="Arial" panose="020B0604020202020204" pitchFamily="34" charset="0"/>
              <a:buChar char="•"/>
              <a:tabLst/>
              <a:defRPr/>
            </a:pPr>
            <a:r>
              <a:rPr kumimoji="0" lang="en-GB" sz="1400" i="0" u="none" strike="noStrike" kern="1200" cap="none" spc="0" normalizeH="0" baseline="0" noProof="0">
                <a:ln>
                  <a:noFill/>
                </a:ln>
                <a:solidFill>
                  <a:schemeClr val="bg1"/>
                </a:solidFill>
                <a:effectLst/>
                <a:uLnTx/>
                <a:uFillTx/>
                <a:latin typeface="Arial"/>
                <a:ea typeface="Arial"/>
                <a:cs typeface="Arial"/>
                <a:sym typeface="Arial"/>
              </a:rPr>
              <a:t>Presented a full overview, and characterization of the company’s </a:t>
            </a:r>
            <a:r>
              <a:rPr kumimoji="0" lang="en-GB" sz="1400" b="1" i="0" u="none" strike="noStrike" kern="1200" cap="none" spc="0" normalizeH="0" baseline="0" noProof="0">
                <a:ln>
                  <a:noFill/>
                </a:ln>
                <a:solidFill>
                  <a:schemeClr val="bg1"/>
                </a:solidFill>
                <a:effectLst/>
                <a:uLnTx/>
                <a:uFillTx/>
                <a:latin typeface="Arial"/>
                <a:ea typeface="Arial"/>
                <a:cs typeface="Arial"/>
                <a:sym typeface="Arial"/>
              </a:rPr>
              <a:t>customer base</a:t>
            </a:r>
          </a:p>
          <a:p>
            <a:pPr marL="285750" marR="0" lvl="0" indent="-285750" defTabSz="898827" rtl="0" eaLnBrk="1" fontAlgn="auto" latinLnBrk="0" hangingPunct="1">
              <a:lnSpc>
                <a:spcPct val="100000"/>
              </a:lnSpc>
              <a:spcBef>
                <a:spcPts val="600"/>
              </a:spcBef>
              <a:buClr>
                <a:schemeClr val="bg1"/>
              </a:buClr>
              <a:buSzPct val="120000"/>
              <a:buFont typeface="Arial" panose="020B0604020202020204" pitchFamily="34" charset="0"/>
              <a:buChar char="•"/>
              <a:tabLst/>
              <a:defRPr/>
            </a:pPr>
            <a:r>
              <a:rPr kumimoji="0" lang="en-GB" sz="1400" i="0" u="none" strike="noStrike" kern="1200" cap="none" spc="0" normalizeH="0" baseline="0" noProof="0">
                <a:ln>
                  <a:noFill/>
                </a:ln>
                <a:solidFill>
                  <a:schemeClr val="bg1"/>
                </a:solidFill>
                <a:effectLst/>
                <a:uLnTx/>
                <a:uFillTx/>
                <a:latin typeface="Arial"/>
                <a:ea typeface="Arial"/>
                <a:cs typeface="Arial"/>
                <a:sym typeface="Arial"/>
              </a:rPr>
              <a:t>Identified </a:t>
            </a:r>
            <a:r>
              <a:rPr kumimoji="0" lang="en-GB" sz="1400" b="1" i="0" u="none" strike="noStrike" kern="1200" cap="none" spc="0" normalizeH="0" baseline="0" noProof="0">
                <a:ln>
                  <a:noFill/>
                </a:ln>
                <a:solidFill>
                  <a:schemeClr val="bg1"/>
                </a:solidFill>
                <a:effectLst/>
                <a:uLnTx/>
                <a:uFillTx/>
                <a:latin typeface="Arial"/>
                <a:ea typeface="Arial"/>
                <a:cs typeface="Arial"/>
                <a:sym typeface="Arial"/>
              </a:rPr>
              <a:t>3 unique customer segments</a:t>
            </a:r>
            <a:r>
              <a:rPr kumimoji="0" lang="en-GB" sz="1400" i="0" u="none" strike="noStrike" kern="1200" cap="none" spc="0" normalizeH="0" baseline="0" noProof="0">
                <a:ln>
                  <a:noFill/>
                </a:ln>
                <a:solidFill>
                  <a:schemeClr val="bg1"/>
                </a:solidFill>
                <a:effectLst/>
                <a:uLnTx/>
                <a:uFillTx/>
                <a:latin typeface="Arial"/>
                <a:ea typeface="Arial"/>
                <a:cs typeface="Arial"/>
                <a:sym typeface="Arial"/>
              </a:rPr>
              <a:t>, identified key characteristics of each, and their churning inclination</a:t>
            </a:r>
          </a:p>
          <a:p>
            <a:pPr marL="285750" marR="0" lvl="0" indent="-285750" defTabSz="898827" rtl="0" eaLnBrk="1" fontAlgn="auto" latinLnBrk="0" hangingPunct="1">
              <a:lnSpc>
                <a:spcPct val="100000"/>
              </a:lnSpc>
              <a:spcBef>
                <a:spcPts val="600"/>
              </a:spcBef>
              <a:buClr>
                <a:schemeClr val="bg1"/>
              </a:buClr>
              <a:buSzPct val="120000"/>
              <a:buFont typeface="Arial" panose="020B0604020202020204" pitchFamily="34" charset="0"/>
              <a:buChar char="•"/>
              <a:tabLst/>
              <a:defRPr/>
            </a:pPr>
            <a:r>
              <a:rPr kumimoji="0" lang="en-GB" sz="1400" i="0" u="none" strike="noStrike" kern="1200" cap="none" spc="0" normalizeH="0" baseline="0" noProof="0">
                <a:ln>
                  <a:noFill/>
                </a:ln>
                <a:solidFill>
                  <a:schemeClr val="bg1"/>
                </a:solidFill>
                <a:effectLst/>
                <a:uLnTx/>
                <a:uFillTx/>
                <a:latin typeface="Arial"/>
                <a:ea typeface="Arial"/>
                <a:cs typeface="Arial"/>
                <a:sym typeface="Arial"/>
              </a:rPr>
              <a:t>Delivered</a:t>
            </a:r>
            <a:r>
              <a:rPr lang="en-GB" sz="1400">
                <a:solidFill>
                  <a:schemeClr val="bg1"/>
                </a:solidFill>
                <a:latin typeface="Arial"/>
                <a:ea typeface="Arial"/>
                <a:cs typeface="Arial"/>
                <a:sym typeface="Arial"/>
              </a:rPr>
              <a:t> predictive models trained on past churners to identify future potential churners</a:t>
            </a:r>
          </a:p>
          <a:p>
            <a:pPr marL="285750" marR="0" lvl="0" indent="-285750" defTabSz="898827" rtl="0" eaLnBrk="1" fontAlgn="auto" latinLnBrk="0" hangingPunct="1">
              <a:lnSpc>
                <a:spcPct val="100000"/>
              </a:lnSpc>
              <a:spcBef>
                <a:spcPts val="600"/>
              </a:spcBef>
              <a:buClr>
                <a:schemeClr val="bg1"/>
              </a:buClr>
              <a:buSzPct val="120000"/>
              <a:buFont typeface="Arial" panose="020B0604020202020204" pitchFamily="34" charset="0"/>
              <a:buChar char="•"/>
              <a:tabLst/>
              <a:defRPr/>
            </a:pPr>
            <a:r>
              <a:rPr kumimoji="0" lang="en-GB" sz="1400" i="0" u="none" strike="noStrike" kern="1200" cap="none" spc="0" normalizeH="0" baseline="0" noProof="0">
                <a:ln>
                  <a:noFill/>
                </a:ln>
                <a:solidFill>
                  <a:schemeClr val="bg1"/>
                </a:solidFill>
                <a:effectLst/>
                <a:uLnTx/>
                <a:uFillTx/>
                <a:latin typeface="Arial"/>
                <a:ea typeface="Arial"/>
                <a:cs typeface="Arial"/>
                <a:sym typeface="Arial"/>
              </a:rPr>
              <a:t>Recommended </a:t>
            </a:r>
            <a:r>
              <a:rPr kumimoji="0" lang="en-GB" sz="2000" b="1" i="0" u="none" strike="noStrike" kern="1200" cap="none" spc="0" normalizeH="0" baseline="0" noProof="0">
                <a:ln>
                  <a:noFill/>
                </a:ln>
                <a:solidFill>
                  <a:schemeClr val="bg1"/>
                </a:solidFill>
                <a:effectLst/>
                <a:uLnTx/>
                <a:uFillTx/>
                <a:latin typeface="Arial"/>
                <a:ea typeface="Arial"/>
                <a:cs typeface="Arial"/>
                <a:sym typeface="Arial"/>
              </a:rPr>
              <a:t>15</a:t>
            </a:r>
            <a:r>
              <a:rPr kumimoji="0" lang="en-GB" sz="1400" b="1" i="0" u="none" strike="noStrike" kern="1200" cap="none" spc="0" normalizeH="0" baseline="0" noProof="0">
                <a:ln>
                  <a:noFill/>
                </a:ln>
                <a:solidFill>
                  <a:schemeClr val="bg1"/>
                </a:solidFill>
                <a:effectLst/>
                <a:uLnTx/>
                <a:uFillTx/>
                <a:latin typeface="Arial"/>
                <a:ea typeface="Arial"/>
                <a:cs typeface="Arial"/>
                <a:sym typeface="Arial"/>
              </a:rPr>
              <a:t> </a:t>
            </a:r>
            <a:br>
              <a:rPr kumimoji="0" lang="en-GB" sz="1400" b="1" i="0" u="none" strike="noStrike" kern="1200" cap="none" spc="0" normalizeH="0" baseline="0" noProof="0">
                <a:ln>
                  <a:noFill/>
                </a:ln>
                <a:solidFill>
                  <a:schemeClr val="bg1"/>
                </a:solidFill>
                <a:effectLst/>
                <a:uLnTx/>
                <a:uFillTx/>
                <a:latin typeface="Arial"/>
                <a:ea typeface="Arial"/>
                <a:cs typeface="Arial"/>
                <a:sym typeface="Arial"/>
              </a:rPr>
            </a:br>
            <a:r>
              <a:rPr kumimoji="0" lang="en-GB" sz="1400" b="1" i="0" u="none" strike="noStrike" kern="1200" cap="none" spc="0" normalizeH="0" baseline="0" noProof="0">
                <a:ln>
                  <a:noFill/>
                </a:ln>
                <a:solidFill>
                  <a:schemeClr val="bg1"/>
                </a:solidFill>
                <a:effectLst/>
                <a:uLnTx/>
                <a:uFillTx/>
                <a:latin typeface="Arial"/>
                <a:ea typeface="Arial"/>
                <a:cs typeface="Arial"/>
                <a:sym typeface="Arial"/>
              </a:rPr>
              <a:t>specific action items </a:t>
            </a:r>
            <a:br>
              <a:rPr kumimoji="0" lang="en-GB" sz="1400" b="1" i="0" u="none" strike="noStrike" kern="1200" cap="none" spc="0" normalizeH="0" baseline="0" noProof="0">
                <a:ln>
                  <a:noFill/>
                </a:ln>
                <a:solidFill>
                  <a:schemeClr val="bg1"/>
                </a:solidFill>
                <a:effectLst/>
                <a:uLnTx/>
                <a:uFillTx/>
                <a:latin typeface="Arial"/>
                <a:ea typeface="Arial"/>
                <a:cs typeface="Arial"/>
                <a:sym typeface="Arial"/>
              </a:rPr>
            </a:br>
            <a:r>
              <a:rPr kumimoji="0" lang="en-GB" sz="1400" b="1" i="0" u="none" strike="noStrike" kern="1200" cap="none" spc="0" normalizeH="0" baseline="0" noProof="0">
                <a:ln>
                  <a:noFill/>
                </a:ln>
                <a:solidFill>
                  <a:schemeClr val="bg1"/>
                </a:solidFill>
                <a:effectLst/>
                <a:uLnTx/>
                <a:uFillTx/>
                <a:latin typeface="Arial"/>
                <a:ea typeface="Arial"/>
                <a:cs typeface="Arial"/>
                <a:sym typeface="Arial"/>
              </a:rPr>
              <a:t>grouped in </a:t>
            </a:r>
            <a:r>
              <a:rPr kumimoji="0" lang="en-GB" sz="2000" b="1" i="0" u="none" strike="noStrike" kern="1200" cap="none" spc="0" normalizeH="0" baseline="0" noProof="0">
                <a:ln>
                  <a:noFill/>
                </a:ln>
                <a:solidFill>
                  <a:schemeClr val="bg1"/>
                </a:solidFill>
                <a:effectLst/>
                <a:uLnTx/>
                <a:uFillTx/>
                <a:latin typeface="Arial"/>
                <a:ea typeface="Arial"/>
                <a:cs typeface="Arial"/>
                <a:sym typeface="Arial"/>
              </a:rPr>
              <a:t>5 </a:t>
            </a:r>
            <a:r>
              <a:rPr lang="en-GB" sz="1400" b="1">
                <a:solidFill>
                  <a:schemeClr val="bg1"/>
                </a:solidFill>
                <a:latin typeface="Arial"/>
                <a:ea typeface="Arial"/>
                <a:cs typeface="Arial"/>
                <a:sym typeface="Arial"/>
              </a:rPr>
              <a:t>areas </a:t>
            </a:r>
            <a:r>
              <a:rPr kumimoji="0" lang="en-GB" sz="1400" i="0" u="none" strike="noStrike" kern="1200" cap="none" spc="0" normalizeH="0" baseline="0" noProof="0">
                <a:ln>
                  <a:noFill/>
                </a:ln>
                <a:solidFill>
                  <a:schemeClr val="bg1"/>
                </a:solidFill>
                <a:effectLst/>
                <a:uLnTx/>
                <a:uFillTx/>
                <a:latin typeface="Arial"/>
                <a:ea typeface="Arial"/>
                <a:cs typeface="Arial"/>
                <a:sym typeface="Arial"/>
              </a:rPr>
              <a:t>with discriminate levels of priority to decrease the </a:t>
            </a:r>
            <a:r>
              <a:rPr kumimoji="0" lang="en-GB" sz="1400" i="0" u="none" strike="noStrike" kern="1200" cap="none" spc="0" normalizeH="0" baseline="0" noProof="0" err="1">
                <a:ln>
                  <a:noFill/>
                </a:ln>
                <a:solidFill>
                  <a:schemeClr val="bg1"/>
                </a:solidFill>
                <a:effectLst/>
                <a:uLnTx/>
                <a:uFillTx/>
                <a:latin typeface="Arial"/>
                <a:ea typeface="Arial"/>
                <a:cs typeface="Arial"/>
                <a:sym typeface="Arial"/>
              </a:rPr>
              <a:t>compan</a:t>
            </a:r>
            <a:r>
              <a:rPr lang="en-GB" sz="1400">
                <a:solidFill>
                  <a:schemeClr val="bg1"/>
                </a:solidFill>
                <a:latin typeface="Arial"/>
                <a:ea typeface="Arial"/>
                <a:cs typeface="Arial"/>
                <a:sym typeface="Arial"/>
              </a:rPr>
              <a:t>y’s</a:t>
            </a:r>
            <a:r>
              <a:rPr kumimoji="0" lang="en-GB" sz="1400" i="0" u="none" strike="noStrike" kern="1200" cap="none" spc="0" normalizeH="0" baseline="0" noProof="0">
                <a:ln>
                  <a:noFill/>
                </a:ln>
                <a:solidFill>
                  <a:schemeClr val="bg1"/>
                </a:solidFill>
                <a:effectLst/>
                <a:uLnTx/>
                <a:uFillTx/>
                <a:latin typeface="Arial"/>
                <a:ea typeface="Arial"/>
                <a:cs typeface="Arial"/>
                <a:sym typeface="Arial"/>
              </a:rPr>
              <a:t> churn</a:t>
            </a:r>
          </a:p>
        </p:txBody>
      </p:sp>
      <p:sp>
        <p:nvSpPr>
          <p:cNvPr id="153" name="Title 1">
            <a:extLst>
              <a:ext uri="{FF2B5EF4-FFF2-40B4-BE49-F238E27FC236}">
                <a16:creationId xmlns:a16="http://schemas.microsoft.com/office/drawing/2014/main" id="{1E33F8E6-863A-38B9-C8B8-6A1BDFD81BC1}"/>
              </a:ext>
            </a:extLst>
          </p:cNvPr>
          <p:cNvSpPr>
            <a:spLocks noGrp="1"/>
          </p:cNvSpPr>
          <p:nvPr>
            <p:ph type="title"/>
          </p:nvPr>
        </p:nvSpPr>
        <p:spPr>
          <a:xfrm>
            <a:off x="593171" y="153038"/>
            <a:ext cx="10855353" cy="872888"/>
          </a:xfrm>
        </p:spPr>
        <p:txBody>
          <a:bodyPr vert="horz">
            <a:normAutofit/>
          </a:bodyPr>
          <a:lstStyle/>
          <a:p>
            <a:r>
              <a:rPr lang="en-GB" sz="2800" b="1">
                <a:latin typeface="Helvetica" panose="020B0604020202020204" pitchFamily="34" charset="0"/>
                <a:cs typeface="Helvetica" panose="020B0604020202020204" pitchFamily="34" charset="0"/>
              </a:rPr>
              <a:t>Executive Summary</a:t>
            </a:r>
          </a:p>
        </p:txBody>
      </p:sp>
      <p:sp>
        <p:nvSpPr>
          <p:cNvPr id="154" name="Rectangle 153">
            <a:extLst>
              <a:ext uri="{FF2B5EF4-FFF2-40B4-BE49-F238E27FC236}">
                <a16:creationId xmlns:a16="http://schemas.microsoft.com/office/drawing/2014/main" id="{8E7D35FF-31F0-996B-0A96-FBA44F433CE0}"/>
              </a:ext>
            </a:extLst>
          </p:cNvPr>
          <p:cNvSpPr/>
          <p:nvPr/>
        </p:nvSpPr>
        <p:spPr>
          <a:xfrm>
            <a:off x="687897" y="799417"/>
            <a:ext cx="3397670" cy="108159"/>
          </a:xfrm>
          <a:prstGeom prst="rect">
            <a:avLst/>
          </a:prstGeom>
          <a:solidFill>
            <a:srgbClr val="BBD3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55" name="Date Placeholder 3">
            <a:extLst>
              <a:ext uri="{FF2B5EF4-FFF2-40B4-BE49-F238E27FC236}">
                <a16:creationId xmlns:a16="http://schemas.microsoft.com/office/drawing/2014/main" id="{CC674C0E-1D39-C6FA-845C-F25C7115B4CD}"/>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Tree>
    <p:extLst>
      <p:ext uri="{BB962C8B-B14F-4D97-AF65-F5344CB8AC3E}">
        <p14:creationId xmlns:p14="http://schemas.microsoft.com/office/powerpoint/2010/main" val="135155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5</a:t>
            </a:fld>
            <a:endParaRPr lang="en-GB"/>
          </a:p>
        </p:txBody>
      </p:sp>
      <p:grpSp>
        <p:nvGrpSpPr>
          <p:cNvPr id="258" name="Group 257">
            <a:extLst>
              <a:ext uri="{FF2B5EF4-FFF2-40B4-BE49-F238E27FC236}">
                <a16:creationId xmlns:a16="http://schemas.microsoft.com/office/drawing/2014/main" id="{9C27F19B-BBA8-2989-90AC-6CD48C6AFF90}"/>
              </a:ext>
            </a:extLst>
          </p:cNvPr>
          <p:cNvGrpSpPr/>
          <p:nvPr/>
        </p:nvGrpSpPr>
        <p:grpSpPr>
          <a:xfrm>
            <a:off x="828870" y="562408"/>
            <a:ext cx="10404688" cy="3263100"/>
            <a:chOff x="299563" y="1786497"/>
            <a:chExt cx="10404688" cy="3263100"/>
          </a:xfrm>
        </p:grpSpPr>
        <p:sp>
          <p:nvSpPr>
            <p:cNvPr id="256" name="Google Shape;2107;p310">
              <a:extLst>
                <a:ext uri="{FF2B5EF4-FFF2-40B4-BE49-F238E27FC236}">
                  <a16:creationId xmlns:a16="http://schemas.microsoft.com/office/drawing/2014/main" id="{629C76B1-6E57-FDF4-E34D-E772D6534891}"/>
                </a:ext>
              </a:extLst>
            </p:cNvPr>
            <p:cNvSpPr txBox="1"/>
            <p:nvPr/>
          </p:nvSpPr>
          <p:spPr>
            <a:xfrm>
              <a:off x="1156862" y="2760197"/>
              <a:ext cx="9547389" cy="838661"/>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500">
                  <a:solidFill>
                    <a:schemeClr val="dk1"/>
                  </a:solidFill>
                  <a:latin typeface="Arial" panose="020B0604020202020204" pitchFamily="34" charset="0"/>
                  <a:ea typeface="Georgia"/>
                  <a:cs typeface="Arial" panose="020B0604020202020204" pitchFamily="34" charset="0"/>
                  <a:sym typeface="Georgia"/>
                </a:rPr>
                <a:t>Telcos are </a:t>
              </a:r>
              <a:r>
                <a:rPr lang="en" sz="2500">
                  <a:solidFill>
                    <a:schemeClr val="lt1"/>
                  </a:solidFill>
                  <a:highlight>
                    <a:srgbClr val="97AA22"/>
                  </a:highlight>
                  <a:latin typeface="Arial" panose="020B0604020202020204" pitchFamily="34" charset="0"/>
                  <a:ea typeface="Georgia"/>
                  <a:cs typeface="Arial" panose="020B0604020202020204" pitchFamily="34" charset="0"/>
                  <a:sym typeface="Georgia"/>
                </a:rPr>
                <a:t>losing customers &amp; sales</a:t>
              </a:r>
              <a:r>
                <a:rPr lang="en" sz="2500">
                  <a:solidFill>
                    <a:schemeClr val="dk1"/>
                  </a:solidFill>
                  <a:latin typeface="Arial" panose="020B0604020202020204" pitchFamily="34" charset="0"/>
                  <a:ea typeface="Georgia"/>
                  <a:cs typeface="Arial" panose="020B0604020202020204" pitchFamily="34" charset="0"/>
                  <a:sym typeface="Georgia"/>
                </a:rPr>
                <a:t>, and are spending money on marketing campaigns aimed at the </a:t>
              </a:r>
              <a:r>
                <a:rPr lang="en" sz="2500">
                  <a:solidFill>
                    <a:schemeClr val="lt1"/>
                  </a:solidFill>
                  <a:highlight>
                    <a:srgbClr val="97AA22"/>
                  </a:highlight>
                  <a:latin typeface="Arial" panose="020B0604020202020204" pitchFamily="34" charset="0"/>
                  <a:ea typeface="Georgia"/>
                  <a:cs typeface="Arial" panose="020B0604020202020204" pitchFamily="34" charset="0"/>
                  <a:sym typeface="Georgia"/>
                </a:rPr>
                <a:t>wrong audiences</a:t>
              </a:r>
              <a:endParaRPr sz="2700">
                <a:solidFill>
                  <a:schemeClr val="lt1"/>
                </a:solidFill>
                <a:highlight>
                  <a:srgbClr val="97AA22"/>
                </a:highlight>
                <a:latin typeface="Arial" panose="020B0604020202020204" pitchFamily="34" charset="0"/>
                <a:cs typeface="Arial" panose="020B0604020202020204" pitchFamily="34" charset="0"/>
              </a:endParaRPr>
            </a:p>
          </p:txBody>
        </p:sp>
        <p:sp>
          <p:nvSpPr>
            <p:cNvPr id="257" name="Google Shape;2108;p310">
              <a:extLst>
                <a:ext uri="{FF2B5EF4-FFF2-40B4-BE49-F238E27FC236}">
                  <a16:creationId xmlns:a16="http://schemas.microsoft.com/office/drawing/2014/main" id="{EDDBCB0F-8CB1-7213-B99F-A884F40BE908}"/>
                </a:ext>
              </a:extLst>
            </p:cNvPr>
            <p:cNvSpPr txBox="1"/>
            <p:nvPr/>
          </p:nvSpPr>
          <p:spPr>
            <a:xfrm>
              <a:off x="299563" y="1786497"/>
              <a:ext cx="9750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0"/>
                <a:buFont typeface="Arial"/>
                <a:buNone/>
              </a:pPr>
              <a:r>
                <a:rPr lang="en" sz="20000" b="0" i="0" u="none" strike="noStrike" cap="none">
                  <a:solidFill>
                    <a:srgbClr val="97AA22"/>
                  </a:solidFill>
                  <a:latin typeface="Arial" panose="020B0604020202020204" pitchFamily="34" charset="0"/>
                  <a:ea typeface="Arial"/>
                  <a:cs typeface="Arial" panose="020B0604020202020204" pitchFamily="34" charset="0"/>
                  <a:sym typeface="Arial"/>
                </a:rPr>
                <a:t>“</a:t>
              </a:r>
              <a:endParaRPr sz="20000" b="0" i="0" u="none" strike="noStrike" cap="none">
                <a:solidFill>
                  <a:srgbClr val="97AA22"/>
                </a:solidFill>
                <a:latin typeface="Arial" panose="020B0604020202020204" pitchFamily="34" charset="0"/>
                <a:ea typeface="Arial"/>
                <a:cs typeface="Arial" panose="020B0604020202020204" pitchFamily="34" charset="0"/>
                <a:sym typeface="Arial"/>
              </a:endParaRPr>
            </a:p>
          </p:txBody>
        </p:sp>
      </p:grpSp>
      <p:sp>
        <p:nvSpPr>
          <p:cNvPr id="259" name="Title 1">
            <a:extLst>
              <a:ext uri="{FF2B5EF4-FFF2-40B4-BE49-F238E27FC236}">
                <a16:creationId xmlns:a16="http://schemas.microsoft.com/office/drawing/2014/main" id="{0B511B53-47DB-C476-4C42-CBA3AC670B82}"/>
              </a:ext>
            </a:extLst>
          </p:cNvPr>
          <p:cNvSpPr txBox="1">
            <a:spLocks/>
          </p:cNvSpPr>
          <p:nvPr/>
        </p:nvSpPr>
        <p:spPr>
          <a:xfrm>
            <a:off x="687897" y="565486"/>
            <a:ext cx="10855353" cy="4878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a:latin typeface="Helvetica" panose="020B0604020202020204" pitchFamily="34" charset="0"/>
                <a:cs typeface="Helvetica" panose="020B0604020202020204" pitchFamily="34" charset="0"/>
              </a:rPr>
              <a:t>The current problem: Why Churn matters?</a:t>
            </a:r>
          </a:p>
        </p:txBody>
      </p:sp>
      <p:grpSp>
        <p:nvGrpSpPr>
          <p:cNvPr id="262" name="Google Shape;2483;p314">
            <a:extLst>
              <a:ext uri="{FF2B5EF4-FFF2-40B4-BE49-F238E27FC236}">
                <a16:creationId xmlns:a16="http://schemas.microsoft.com/office/drawing/2014/main" id="{C07EA37A-6115-9B30-CF01-C0B180E26946}"/>
              </a:ext>
            </a:extLst>
          </p:cNvPr>
          <p:cNvGrpSpPr/>
          <p:nvPr/>
        </p:nvGrpSpPr>
        <p:grpSpPr>
          <a:xfrm>
            <a:off x="0" y="2815648"/>
            <a:ext cx="7315200" cy="2219313"/>
            <a:chOff x="753801" y="5087676"/>
            <a:chExt cx="6877519" cy="2027847"/>
          </a:xfrm>
        </p:grpSpPr>
        <p:sp>
          <p:nvSpPr>
            <p:cNvPr id="263" name="Google Shape;2484;p314">
              <a:extLst>
                <a:ext uri="{FF2B5EF4-FFF2-40B4-BE49-F238E27FC236}">
                  <a16:creationId xmlns:a16="http://schemas.microsoft.com/office/drawing/2014/main" id="{A23785AD-BF79-EE3B-FC78-4010804635A3}"/>
                </a:ext>
              </a:extLst>
            </p:cNvPr>
            <p:cNvSpPr/>
            <p:nvPr/>
          </p:nvSpPr>
          <p:spPr>
            <a:xfrm rot="10800000">
              <a:off x="753801" y="5210585"/>
              <a:ext cx="1224708" cy="278204"/>
            </a:xfrm>
            <a:custGeom>
              <a:avLst/>
              <a:gdLst/>
              <a:ahLst/>
              <a:cxnLst/>
              <a:rect l="l" t="t" r="r" b="b"/>
              <a:pathLst>
                <a:path w="4015436" h="436398" extrusionOk="0">
                  <a:moveTo>
                    <a:pt x="922475" y="0"/>
                  </a:moveTo>
                  <a:lnTo>
                    <a:pt x="4015436" y="0"/>
                  </a:lnTo>
                  <a:lnTo>
                    <a:pt x="4015436" y="436398"/>
                  </a:lnTo>
                  <a:lnTo>
                    <a:pt x="1" y="436398"/>
                  </a:lnTo>
                  <a:lnTo>
                    <a:pt x="1" y="433790"/>
                  </a:lnTo>
                  <a:lnTo>
                    <a:pt x="82259" y="429636"/>
                  </a:lnTo>
                  <a:cubicBezTo>
                    <a:pt x="390488" y="398333"/>
                    <a:pt x="667122" y="260162"/>
                    <a:pt x="874525" y="52758"/>
                  </a:cubicBezTo>
                  <a:close/>
                  <a:moveTo>
                    <a:pt x="0" y="0"/>
                  </a:moveTo>
                  <a:lnTo>
                    <a:pt x="922474" y="0"/>
                  </a:lnTo>
                  <a:lnTo>
                    <a:pt x="874524" y="52758"/>
                  </a:lnTo>
                  <a:cubicBezTo>
                    <a:pt x="667121" y="260162"/>
                    <a:pt x="390487" y="398333"/>
                    <a:pt x="82258" y="429636"/>
                  </a:cubicBezTo>
                  <a:lnTo>
                    <a:pt x="0" y="43379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64" name="Google Shape;2485;p314">
              <a:extLst>
                <a:ext uri="{FF2B5EF4-FFF2-40B4-BE49-F238E27FC236}">
                  <a16:creationId xmlns:a16="http://schemas.microsoft.com/office/drawing/2014/main" id="{63F8767F-1E01-A154-5E0A-F81D171FA5D2}"/>
                </a:ext>
              </a:extLst>
            </p:cNvPr>
            <p:cNvSpPr/>
            <p:nvPr/>
          </p:nvSpPr>
          <p:spPr>
            <a:xfrm rot="10800000">
              <a:off x="2013418" y="5210706"/>
              <a:ext cx="898185" cy="1787472"/>
            </a:xfrm>
            <a:custGeom>
              <a:avLst/>
              <a:gdLst/>
              <a:ahLst/>
              <a:cxnLst/>
              <a:rect l="l" t="t" r="r" b="b"/>
              <a:pathLst>
                <a:path w="1320861" h="2628636" extrusionOk="0">
                  <a:moveTo>
                    <a:pt x="1314318" y="0"/>
                  </a:moveTo>
                  <a:lnTo>
                    <a:pt x="1320861" y="331"/>
                  </a:lnTo>
                  <a:lnTo>
                    <a:pt x="1320861" y="416952"/>
                  </a:lnTo>
                  <a:lnTo>
                    <a:pt x="1314318" y="416621"/>
                  </a:lnTo>
                  <a:cubicBezTo>
                    <a:pt x="818534" y="416621"/>
                    <a:pt x="416621" y="818534"/>
                    <a:pt x="416621" y="1314318"/>
                  </a:cubicBezTo>
                  <a:cubicBezTo>
                    <a:pt x="416621" y="1810102"/>
                    <a:pt x="818534" y="2212015"/>
                    <a:pt x="1314318" y="2212015"/>
                  </a:cubicBezTo>
                  <a:lnTo>
                    <a:pt x="1320861" y="2211685"/>
                  </a:lnTo>
                  <a:lnTo>
                    <a:pt x="1320861" y="2628306"/>
                  </a:lnTo>
                  <a:lnTo>
                    <a:pt x="1314318" y="2628636"/>
                  </a:lnTo>
                  <a:cubicBezTo>
                    <a:pt x="588440" y="2628636"/>
                    <a:pt x="0" y="2040196"/>
                    <a:pt x="0" y="1314318"/>
                  </a:cubicBezTo>
                  <a:cubicBezTo>
                    <a:pt x="0" y="588440"/>
                    <a:pt x="588440" y="0"/>
                    <a:pt x="1314318"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65" name="Google Shape;2486;p314">
              <a:extLst>
                <a:ext uri="{FF2B5EF4-FFF2-40B4-BE49-F238E27FC236}">
                  <a16:creationId xmlns:a16="http://schemas.microsoft.com/office/drawing/2014/main" id="{7DBB0B25-41AF-2DD8-35D4-11E1DA2B8463}"/>
                </a:ext>
              </a:extLst>
            </p:cNvPr>
            <p:cNvSpPr/>
            <p:nvPr/>
          </p:nvSpPr>
          <p:spPr>
            <a:xfrm rot="10800000">
              <a:off x="1124119" y="5210705"/>
              <a:ext cx="889287" cy="1787023"/>
            </a:xfrm>
            <a:custGeom>
              <a:avLst/>
              <a:gdLst/>
              <a:ahLst/>
              <a:cxnLst/>
              <a:rect l="l" t="t" r="r" b="b"/>
              <a:pathLst>
                <a:path w="1307775" h="2627975" extrusionOk="0">
                  <a:moveTo>
                    <a:pt x="0" y="0"/>
                  </a:moveTo>
                  <a:lnTo>
                    <a:pt x="127838" y="6455"/>
                  </a:lnTo>
                  <a:cubicBezTo>
                    <a:pt x="790592" y="73761"/>
                    <a:pt x="1307775" y="633477"/>
                    <a:pt x="1307775" y="1313987"/>
                  </a:cubicBezTo>
                  <a:cubicBezTo>
                    <a:pt x="1307775" y="1994498"/>
                    <a:pt x="790592" y="2554213"/>
                    <a:pt x="127838" y="2621519"/>
                  </a:cubicBezTo>
                  <a:lnTo>
                    <a:pt x="0" y="2627975"/>
                  </a:lnTo>
                  <a:lnTo>
                    <a:pt x="0" y="2211354"/>
                  </a:lnTo>
                  <a:lnTo>
                    <a:pt x="85241" y="2207049"/>
                  </a:lnTo>
                  <a:cubicBezTo>
                    <a:pt x="537910" y="2161078"/>
                    <a:pt x="891154" y="1778785"/>
                    <a:pt x="891154" y="1313987"/>
                  </a:cubicBezTo>
                  <a:cubicBezTo>
                    <a:pt x="891154" y="849190"/>
                    <a:pt x="537910" y="466896"/>
                    <a:pt x="85241" y="420925"/>
                  </a:cubicBezTo>
                  <a:lnTo>
                    <a:pt x="0" y="416621"/>
                  </a:lnTo>
                  <a:lnTo>
                    <a:pt x="0" y="0"/>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66" name="Google Shape;2487;p314">
              <a:extLst>
                <a:ext uri="{FF2B5EF4-FFF2-40B4-BE49-F238E27FC236}">
                  <a16:creationId xmlns:a16="http://schemas.microsoft.com/office/drawing/2014/main" id="{2FA6DE42-9CF8-4AA7-4BD9-8541E9D67AD6}"/>
                </a:ext>
              </a:extLst>
            </p:cNvPr>
            <p:cNvSpPr/>
            <p:nvPr/>
          </p:nvSpPr>
          <p:spPr>
            <a:xfrm rot="10800000">
              <a:off x="1986902" y="5210585"/>
              <a:ext cx="1817195" cy="278204"/>
            </a:xfrm>
            <a:custGeom>
              <a:avLst/>
              <a:gdLst/>
              <a:ahLst/>
              <a:cxnLst/>
              <a:rect l="l" t="t" r="r" b="b"/>
              <a:pathLst>
                <a:path w="4015435" h="436398" extrusionOk="0">
                  <a:moveTo>
                    <a:pt x="0" y="0"/>
                  </a:moveTo>
                  <a:lnTo>
                    <a:pt x="3116582" y="0"/>
                  </a:lnTo>
                  <a:lnTo>
                    <a:pt x="3116583" y="1"/>
                  </a:lnTo>
                  <a:lnTo>
                    <a:pt x="4015435" y="1"/>
                  </a:lnTo>
                  <a:lnTo>
                    <a:pt x="4015435" y="432597"/>
                  </a:lnTo>
                  <a:lnTo>
                    <a:pt x="4015435" y="432598"/>
                  </a:lnTo>
                  <a:lnTo>
                    <a:pt x="4015435" y="436398"/>
                  </a:lnTo>
                  <a:lnTo>
                    <a:pt x="0" y="436398"/>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67" name="Google Shape;2488;p314">
              <a:extLst>
                <a:ext uri="{FF2B5EF4-FFF2-40B4-BE49-F238E27FC236}">
                  <a16:creationId xmlns:a16="http://schemas.microsoft.com/office/drawing/2014/main" id="{196514CC-B328-68FD-8E1B-02B91F5D0533}"/>
                </a:ext>
              </a:extLst>
            </p:cNvPr>
            <p:cNvSpPr/>
            <p:nvPr/>
          </p:nvSpPr>
          <p:spPr>
            <a:xfrm rot="10800000">
              <a:off x="3246196" y="5210583"/>
              <a:ext cx="632431" cy="278204"/>
            </a:xfrm>
            <a:custGeom>
              <a:avLst/>
              <a:gdLst/>
              <a:ahLst/>
              <a:cxnLst/>
              <a:rect l="l" t="t" r="r" b="b"/>
              <a:pathLst>
                <a:path w="4015436" h="436398" extrusionOk="0">
                  <a:moveTo>
                    <a:pt x="922475" y="0"/>
                  </a:moveTo>
                  <a:lnTo>
                    <a:pt x="4015436" y="0"/>
                  </a:lnTo>
                  <a:lnTo>
                    <a:pt x="4015436" y="436398"/>
                  </a:lnTo>
                  <a:lnTo>
                    <a:pt x="1" y="436398"/>
                  </a:lnTo>
                  <a:lnTo>
                    <a:pt x="1" y="433790"/>
                  </a:lnTo>
                  <a:lnTo>
                    <a:pt x="82259" y="429636"/>
                  </a:lnTo>
                  <a:cubicBezTo>
                    <a:pt x="390488" y="398333"/>
                    <a:pt x="667122" y="260162"/>
                    <a:pt x="874525" y="52758"/>
                  </a:cubicBezTo>
                  <a:close/>
                  <a:moveTo>
                    <a:pt x="0" y="0"/>
                  </a:moveTo>
                  <a:lnTo>
                    <a:pt x="922474" y="0"/>
                  </a:lnTo>
                  <a:lnTo>
                    <a:pt x="874524" y="52758"/>
                  </a:lnTo>
                  <a:cubicBezTo>
                    <a:pt x="667121" y="260162"/>
                    <a:pt x="390487" y="398333"/>
                    <a:pt x="82258" y="429636"/>
                  </a:cubicBezTo>
                  <a:lnTo>
                    <a:pt x="0" y="433790"/>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68" name="Google Shape;2489;p314">
              <a:extLst>
                <a:ext uri="{FF2B5EF4-FFF2-40B4-BE49-F238E27FC236}">
                  <a16:creationId xmlns:a16="http://schemas.microsoft.com/office/drawing/2014/main" id="{F35EEBA8-32A6-0607-6545-2FA9FF5943EA}"/>
                </a:ext>
              </a:extLst>
            </p:cNvPr>
            <p:cNvSpPr/>
            <p:nvPr/>
          </p:nvSpPr>
          <p:spPr>
            <a:xfrm rot="10800000">
              <a:off x="3954234" y="5210706"/>
              <a:ext cx="898185" cy="1787472"/>
            </a:xfrm>
            <a:custGeom>
              <a:avLst/>
              <a:gdLst/>
              <a:ahLst/>
              <a:cxnLst/>
              <a:rect l="l" t="t" r="r" b="b"/>
              <a:pathLst>
                <a:path w="1320861" h="2628636" extrusionOk="0">
                  <a:moveTo>
                    <a:pt x="1314318" y="0"/>
                  </a:moveTo>
                  <a:lnTo>
                    <a:pt x="1320861" y="331"/>
                  </a:lnTo>
                  <a:lnTo>
                    <a:pt x="1320861" y="416952"/>
                  </a:lnTo>
                  <a:lnTo>
                    <a:pt x="1314318" y="416621"/>
                  </a:lnTo>
                  <a:cubicBezTo>
                    <a:pt x="818534" y="416621"/>
                    <a:pt x="416621" y="818534"/>
                    <a:pt x="416621" y="1314318"/>
                  </a:cubicBezTo>
                  <a:cubicBezTo>
                    <a:pt x="416621" y="1810102"/>
                    <a:pt x="818534" y="2212015"/>
                    <a:pt x="1314318" y="2212015"/>
                  </a:cubicBezTo>
                  <a:lnTo>
                    <a:pt x="1320861" y="2211685"/>
                  </a:lnTo>
                  <a:lnTo>
                    <a:pt x="1320861" y="2628306"/>
                  </a:lnTo>
                  <a:lnTo>
                    <a:pt x="1314318" y="2628636"/>
                  </a:lnTo>
                  <a:cubicBezTo>
                    <a:pt x="588440" y="2628636"/>
                    <a:pt x="0" y="2040196"/>
                    <a:pt x="0" y="1314318"/>
                  </a:cubicBezTo>
                  <a:cubicBezTo>
                    <a:pt x="0" y="588440"/>
                    <a:pt x="588440" y="0"/>
                    <a:pt x="1314318" y="0"/>
                  </a:cubicBez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69" name="Google Shape;2490;p314">
              <a:extLst>
                <a:ext uri="{FF2B5EF4-FFF2-40B4-BE49-F238E27FC236}">
                  <a16:creationId xmlns:a16="http://schemas.microsoft.com/office/drawing/2014/main" id="{CEA600F5-0D07-20A5-42F8-FCC134DC7277}"/>
                </a:ext>
              </a:extLst>
            </p:cNvPr>
            <p:cNvSpPr/>
            <p:nvPr/>
          </p:nvSpPr>
          <p:spPr>
            <a:xfrm rot="10800000">
              <a:off x="3064935" y="5210705"/>
              <a:ext cx="889287" cy="1787023"/>
            </a:xfrm>
            <a:custGeom>
              <a:avLst/>
              <a:gdLst/>
              <a:ahLst/>
              <a:cxnLst/>
              <a:rect l="l" t="t" r="r" b="b"/>
              <a:pathLst>
                <a:path w="1307775" h="2627975" extrusionOk="0">
                  <a:moveTo>
                    <a:pt x="0" y="0"/>
                  </a:moveTo>
                  <a:lnTo>
                    <a:pt x="127838" y="6455"/>
                  </a:lnTo>
                  <a:cubicBezTo>
                    <a:pt x="790592" y="73761"/>
                    <a:pt x="1307775" y="633477"/>
                    <a:pt x="1307775" y="1313987"/>
                  </a:cubicBezTo>
                  <a:cubicBezTo>
                    <a:pt x="1307775" y="1994498"/>
                    <a:pt x="790592" y="2554213"/>
                    <a:pt x="127838" y="2621519"/>
                  </a:cubicBezTo>
                  <a:lnTo>
                    <a:pt x="0" y="2627975"/>
                  </a:lnTo>
                  <a:lnTo>
                    <a:pt x="0" y="2211354"/>
                  </a:lnTo>
                  <a:lnTo>
                    <a:pt x="85241" y="2207049"/>
                  </a:lnTo>
                  <a:cubicBezTo>
                    <a:pt x="537910" y="2161078"/>
                    <a:pt x="891154" y="1778785"/>
                    <a:pt x="891154" y="1313987"/>
                  </a:cubicBezTo>
                  <a:cubicBezTo>
                    <a:pt x="891154" y="849190"/>
                    <a:pt x="537910" y="466896"/>
                    <a:pt x="85241" y="420925"/>
                  </a:cubicBezTo>
                  <a:lnTo>
                    <a:pt x="0" y="416621"/>
                  </a:lnTo>
                  <a:lnTo>
                    <a:pt x="0" y="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0" name="Google Shape;2491;p314">
              <a:extLst>
                <a:ext uri="{FF2B5EF4-FFF2-40B4-BE49-F238E27FC236}">
                  <a16:creationId xmlns:a16="http://schemas.microsoft.com/office/drawing/2014/main" id="{005B76DD-95DB-9392-C9C6-F7A160BEFE05}"/>
                </a:ext>
              </a:extLst>
            </p:cNvPr>
            <p:cNvSpPr/>
            <p:nvPr/>
          </p:nvSpPr>
          <p:spPr>
            <a:xfrm rot="10800000">
              <a:off x="3946234" y="5210583"/>
              <a:ext cx="2589956" cy="278204"/>
            </a:xfrm>
            <a:custGeom>
              <a:avLst/>
              <a:gdLst/>
              <a:ahLst/>
              <a:cxnLst/>
              <a:rect l="l" t="t" r="r" b="b"/>
              <a:pathLst>
                <a:path w="4015435" h="436398" extrusionOk="0">
                  <a:moveTo>
                    <a:pt x="0" y="0"/>
                  </a:moveTo>
                  <a:lnTo>
                    <a:pt x="3116582" y="0"/>
                  </a:lnTo>
                  <a:lnTo>
                    <a:pt x="3116583" y="1"/>
                  </a:lnTo>
                  <a:lnTo>
                    <a:pt x="4015435" y="1"/>
                  </a:lnTo>
                  <a:lnTo>
                    <a:pt x="4015435" y="432597"/>
                  </a:lnTo>
                  <a:lnTo>
                    <a:pt x="4015435" y="432598"/>
                  </a:lnTo>
                  <a:lnTo>
                    <a:pt x="4015435" y="436398"/>
                  </a:lnTo>
                  <a:lnTo>
                    <a:pt x="0" y="436398"/>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1" name="Google Shape;2492;p314">
              <a:extLst>
                <a:ext uri="{FF2B5EF4-FFF2-40B4-BE49-F238E27FC236}">
                  <a16:creationId xmlns:a16="http://schemas.microsoft.com/office/drawing/2014/main" id="{EF7900AD-8476-1344-116E-500644979228}"/>
                </a:ext>
              </a:extLst>
            </p:cNvPr>
            <p:cNvSpPr/>
            <p:nvPr/>
          </p:nvSpPr>
          <p:spPr>
            <a:xfrm rot="10800000">
              <a:off x="5896334" y="5210585"/>
              <a:ext cx="1525866" cy="278204"/>
            </a:xfrm>
            <a:custGeom>
              <a:avLst/>
              <a:gdLst/>
              <a:ahLst/>
              <a:cxnLst/>
              <a:rect l="l" t="t" r="r" b="b"/>
              <a:pathLst>
                <a:path w="4015436" h="436398" extrusionOk="0">
                  <a:moveTo>
                    <a:pt x="922475" y="0"/>
                  </a:moveTo>
                  <a:lnTo>
                    <a:pt x="4015436" y="0"/>
                  </a:lnTo>
                  <a:lnTo>
                    <a:pt x="4015436" y="436398"/>
                  </a:lnTo>
                  <a:lnTo>
                    <a:pt x="1" y="436398"/>
                  </a:lnTo>
                  <a:lnTo>
                    <a:pt x="1" y="433790"/>
                  </a:lnTo>
                  <a:lnTo>
                    <a:pt x="82259" y="429636"/>
                  </a:lnTo>
                  <a:cubicBezTo>
                    <a:pt x="390488" y="398333"/>
                    <a:pt x="667122" y="260162"/>
                    <a:pt x="874525" y="52758"/>
                  </a:cubicBezTo>
                  <a:close/>
                  <a:moveTo>
                    <a:pt x="0" y="0"/>
                  </a:moveTo>
                  <a:lnTo>
                    <a:pt x="922474" y="0"/>
                  </a:lnTo>
                  <a:lnTo>
                    <a:pt x="874524" y="52758"/>
                  </a:lnTo>
                  <a:cubicBezTo>
                    <a:pt x="667121" y="260162"/>
                    <a:pt x="390487" y="398333"/>
                    <a:pt x="82258" y="429636"/>
                  </a:cubicBezTo>
                  <a:lnTo>
                    <a:pt x="0" y="433790"/>
                  </a:lnTo>
                  <a:close/>
                </a:path>
              </a:pathLst>
            </a:custGeom>
            <a:solidFill>
              <a:srgbClr val="EA4C4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2" name="Google Shape;2493;p314">
              <a:extLst>
                <a:ext uri="{FF2B5EF4-FFF2-40B4-BE49-F238E27FC236}">
                  <a16:creationId xmlns:a16="http://schemas.microsoft.com/office/drawing/2014/main" id="{7B4C66F2-D482-0532-D4F1-ED75A9B4F27D}"/>
                </a:ext>
              </a:extLst>
            </p:cNvPr>
            <p:cNvSpPr/>
            <p:nvPr/>
          </p:nvSpPr>
          <p:spPr>
            <a:xfrm rot="10800000">
              <a:off x="5908175" y="5210706"/>
              <a:ext cx="898185" cy="1787472"/>
            </a:xfrm>
            <a:custGeom>
              <a:avLst/>
              <a:gdLst/>
              <a:ahLst/>
              <a:cxnLst/>
              <a:rect l="l" t="t" r="r" b="b"/>
              <a:pathLst>
                <a:path w="1320861" h="2628636" extrusionOk="0">
                  <a:moveTo>
                    <a:pt x="1314318" y="0"/>
                  </a:moveTo>
                  <a:lnTo>
                    <a:pt x="1320861" y="331"/>
                  </a:lnTo>
                  <a:lnTo>
                    <a:pt x="1320861" y="416952"/>
                  </a:lnTo>
                  <a:lnTo>
                    <a:pt x="1314318" y="416621"/>
                  </a:lnTo>
                  <a:cubicBezTo>
                    <a:pt x="818534" y="416621"/>
                    <a:pt x="416621" y="818534"/>
                    <a:pt x="416621" y="1314318"/>
                  </a:cubicBezTo>
                  <a:cubicBezTo>
                    <a:pt x="416621" y="1810102"/>
                    <a:pt x="818534" y="2212015"/>
                    <a:pt x="1314318" y="2212015"/>
                  </a:cubicBezTo>
                  <a:lnTo>
                    <a:pt x="1320861" y="2211685"/>
                  </a:lnTo>
                  <a:lnTo>
                    <a:pt x="1320861" y="2628306"/>
                  </a:lnTo>
                  <a:lnTo>
                    <a:pt x="1314318" y="2628636"/>
                  </a:lnTo>
                  <a:cubicBezTo>
                    <a:pt x="588440" y="2628636"/>
                    <a:pt x="0" y="2040196"/>
                    <a:pt x="0" y="1314318"/>
                  </a:cubicBezTo>
                  <a:cubicBezTo>
                    <a:pt x="0" y="588440"/>
                    <a:pt x="588440" y="0"/>
                    <a:pt x="1314318"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3" name="Google Shape;2494;p314">
              <a:extLst>
                <a:ext uri="{FF2B5EF4-FFF2-40B4-BE49-F238E27FC236}">
                  <a16:creationId xmlns:a16="http://schemas.microsoft.com/office/drawing/2014/main" id="{F1668420-5E3A-3880-5224-D0131CD13ACC}"/>
                </a:ext>
              </a:extLst>
            </p:cNvPr>
            <p:cNvSpPr/>
            <p:nvPr/>
          </p:nvSpPr>
          <p:spPr>
            <a:xfrm rot="10800000">
              <a:off x="5018876" y="5210705"/>
              <a:ext cx="889287" cy="1787023"/>
            </a:xfrm>
            <a:custGeom>
              <a:avLst/>
              <a:gdLst/>
              <a:ahLst/>
              <a:cxnLst/>
              <a:rect l="l" t="t" r="r" b="b"/>
              <a:pathLst>
                <a:path w="1307775" h="2627975" extrusionOk="0">
                  <a:moveTo>
                    <a:pt x="0" y="0"/>
                  </a:moveTo>
                  <a:lnTo>
                    <a:pt x="127838" y="6455"/>
                  </a:lnTo>
                  <a:cubicBezTo>
                    <a:pt x="790592" y="73761"/>
                    <a:pt x="1307775" y="633477"/>
                    <a:pt x="1307775" y="1313987"/>
                  </a:cubicBezTo>
                  <a:cubicBezTo>
                    <a:pt x="1307775" y="1994498"/>
                    <a:pt x="790592" y="2554213"/>
                    <a:pt x="127838" y="2621519"/>
                  </a:cubicBezTo>
                  <a:lnTo>
                    <a:pt x="0" y="2627975"/>
                  </a:lnTo>
                  <a:lnTo>
                    <a:pt x="0" y="2211354"/>
                  </a:lnTo>
                  <a:lnTo>
                    <a:pt x="85241" y="2207049"/>
                  </a:lnTo>
                  <a:cubicBezTo>
                    <a:pt x="537910" y="2161078"/>
                    <a:pt x="891154" y="1778785"/>
                    <a:pt x="891154" y="1313987"/>
                  </a:cubicBezTo>
                  <a:cubicBezTo>
                    <a:pt x="891154" y="849190"/>
                    <a:pt x="537910" y="466896"/>
                    <a:pt x="85241" y="420925"/>
                  </a:cubicBezTo>
                  <a:lnTo>
                    <a:pt x="0" y="416621"/>
                  </a:lnTo>
                  <a:lnTo>
                    <a:pt x="0" y="0"/>
                  </a:lnTo>
                  <a:close/>
                </a:path>
              </a:pathLst>
            </a:cu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4" name="Google Shape;2495;p314">
              <a:extLst>
                <a:ext uri="{FF2B5EF4-FFF2-40B4-BE49-F238E27FC236}">
                  <a16:creationId xmlns:a16="http://schemas.microsoft.com/office/drawing/2014/main" id="{9257CE15-9B0F-12D1-F46F-0FB9ECA649EC}"/>
                </a:ext>
              </a:extLst>
            </p:cNvPr>
            <p:cNvSpPr/>
            <p:nvPr/>
          </p:nvSpPr>
          <p:spPr>
            <a:xfrm rot="5400000">
              <a:off x="7249420" y="5244576"/>
              <a:ext cx="538800" cy="225000"/>
            </a:xfrm>
            <a:prstGeom prst="triangle">
              <a:avLst>
                <a:gd name="adj" fmla="val 50000"/>
              </a:avLst>
            </a:prstGeom>
            <a:solidFill>
              <a:srgbClr val="595959"/>
            </a:solidFill>
            <a:ln>
              <a:noFill/>
            </a:ln>
          </p:spPr>
          <p:txBody>
            <a:bodyPr spcFirstLastPara="1" wrap="square" lIns="58625" tIns="29300" rIns="58625" bIns="293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5" name="Google Shape;2496;p314">
              <a:extLst>
                <a:ext uri="{FF2B5EF4-FFF2-40B4-BE49-F238E27FC236}">
                  <a16:creationId xmlns:a16="http://schemas.microsoft.com/office/drawing/2014/main" id="{79E9F611-6705-0725-6B9A-975B21CC53E5}"/>
                </a:ext>
              </a:extLst>
            </p:cNvPr>
            <p:cNvSpPr/>
            <p:nvPr/>
          </p:nvSpPr>
          <p:spPr>
            <a:xfrm rot="-5400000">
              <a:off x="1707307" y="6733623"/>
              <a:ext cx="538800" cy="225000"/>
            </a:xfrm>
            <a:prstGeom prst="triangle">
              <a:avLst>
                <a:gd name="adj" fmla="val 50000"/>
              </a:avLst>
            </a:prstGeom>
            <a:solidFill>
              <a:schemeClr val="lt2"/>
            </a:solidFill>
            <a:ln>
              <a:noFill/>
            </a:ln>
          </p:spPr>
          <p:txBody>
            <a:bodyPr spcFirstLastPara="1" wrap="square" lIns="58625" tIns="29300" rIns="58625" bIns="293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6" name="Google Shape;2497;p314">
              <a:extLst>
                <a:ext uri="{FF2B5EF4-FFF2-40B4-BE49-F238E27FC236}">
                  <a16:creationId xmlns:a16="http://schemas.microsoft.com/office/drawing/2014/main" id="{D45F8A62-4C7D-2A94-22E0-6510E248735E}"/>
                </a:ext>
              </a:extLst>
            </p:cNvPr>
            <p:cNvSpPr/>
            <p:nvPr/>
          </p:nvSpPr>
          <p:spPr>
            <a:xfrm rot="-5400000">
              <a:off x="3587038" y="6733623"/>
              <a:ext cx="538800" cy="225000"/>
            </a:xfrm>
            <a:prstGeom prst="triangle">
              <a:avLst>
                <a:gd name="adj" fmla="val 50000"/>
              </a:avLst>
            </a:prstGeom>
            <a:solidFill>
              <a:srgbClr val="595959"/>
            </a:solidFill>
            <a:ln>
              <a:noFill/>
            </a:ln>
          </p:spPr>
          <p:txBody>
            <a:bodyPr spcFirstLastPara="1" wrap="square" lIns="58625" tIns="29300" rIns="58625" bIns="293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7" name="Google Shape;2498;p314">
              <a:extLst>
                <a:ext uri="{FF2B5EF4-FFF2-40B4-BE49-F238E27FC236}">
                  <a16:creationId xmlns:a16="http://schemas.microsoft.com/office/drawing/2014/main" id="{15564647-2726-E41B-A693-8A4AA89396A0}"/>
                </a:ext>
              </a:extLst>
            </p:cNvPr>
            <p:cNvSpPr/>
            <p:nvPr/>
          </p:nvSpPr>
          <p:spPr>
            <a:xfrm rot="-5400000">
              <a:off x="5538693" y="6733623"/>
              <a:ext cx="538800" cy="225000"/>
            </a:xfrm>
            <a:prstGeom prst="triangle">
              <a:avLst>
                <a:gd name="adj" fmla="val 50000"/>
              </a:avLst>
            </a:prstGeom>
            <a:solidFill>
              <a:schemeClr val="lt2"/>
            </a:solidFill>
            <a:ln>
              <a:noFill/>
            </a:ln>
          </p:spPr>
          <p:txBody>
            <a:bodyPr spcFirstLastPara="1" wrap="square" lIns="58625" tIns="29300" rIns="58625" bIns="293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78" name="Google Shape;2499;p314">
              <a:extLst>
                <a:ext uri="{FF2B5EF4-FFF2-40B4-BE49-F238E27FC236}">
                  <a16:creationId xmlns:a16="http://schemas.microsoft.com/office/drawing/2014/main" id="{2F7FE62C-6AA7-8610-DF65-BE0BD39EF1D8}"/>
                </a:ext>
              </a:extLst>
            </p:cNvPr>
            <p:cNvSpPr/>
            <p:nvPr/>
          </p:nvSpPr>
          <p:spPr>
            <a:xfrm flipH="1">
              <a:off x="5904727" y="5210679"/>
              <a:ext cx="1535904" cy="278204"/>
            </a:xfrm>
            <a:custGeom>
              <a:avLst/>
              <a:gdLst/>
              <a:ahLst/>
              <a:cxnLst/>
              <a:rect l="l" t="t" r="r" b="b"/>
              <a:pathLst>
                <a:path w="4015436" h="436398" extrusionOk="0">
                  <a:moveTo>
                    <a:pt x="922475" y="0"/>
                  </a:moveTo>
                  <a:lnTo>
                    <a:pt x="4015436" y="0"/>
                  </a:lnTo>
                  <a:lnTo>
                    <a:pt x="4015436" y="436398"/>
                  </a:lnTo>
                  <a:lnTo>
                    <a:pt x="1" y="436398"/>
                  </a:lnTo>
                  <a:lnTo>
                    <a:pt x="1" y="433790"/>
                  </a:lnTo>
                  <a:lnTo>
                    <a:pt x="82259" y="429636"/>
                  </a:lnTo>
                  <a:cubicBezTo>
                    <a:pt x="390488" y="398333"/>
                    <a:pt x="667122" y="260162"/>
                    <a:pt x="874525" y="52758"/>
                  </a:cubicBezTo>
                  <a:close/>
                  <a:moveTo>
                    <a:pt x="0" y="0"/>
                  </a:moveTo>
                  <a:lnTo>
                    <a:pt x="922474" y="0"/>
                  </a:lnTo>
                  <a:lnTo>
                    <a:pt x="874524" y="52758"/>
                  </a:lnTo>
                  <a:cubicBezTo>
                    <a:pt x="667121" y="260162"/>
                    <a:pt x="390487" y="398333"/>
                    <a:pt x="82258" y="429636"/>
                  </a:cubicBezTo>
                  <a:lnTo>
                    <a:pt x="0" y="433790"/>
                  </a:lnTo>
                  <a:close/>
                </a:path>
              </a:pathLst>
            </a:custGeom>
            <a:solidFill>
              <a:srgbClr val="595959"/>
            </a:solidFill>
            <a:ln>
              <a:noFill/>
            </a:ln>
          </p:spPr>
          <p:txBody>
            <a:bodyPr spcFirstLastPara="1" wrap="square" lIns="34275" tIns="20575" rIns="137150" bIns="2057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grpSp>
      <p:sp>
        <p:nvSpPr>
          <p:cNvPr id="280" name="Google Shape;2447;p314">
            <a:extLst>
              <a:ext uri="{FF2B5EF4-FFF2-40B4-BE49-F238E27FC236}">
                <a16:creationId xmlns:a16="http://schemas.microsoft.com/office/drawing/2014/main" id="{DBAEEFCF-12AD-D097-4367-36BF495AFA43}"/>
              </a:ext>
            </a:extLst>
          </p:cNvPr>
          <p:cNvSpPr txBox="1"/>
          <p:nvPr/>
        </p:nvSpPr>
        <p:spPr>
          <a:xfrm>
            <a:off x="511950" y="5275322"/>
            <a:ext cx="3062517" cy="853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a:latin typeface="Arial" panose="020B0604020202020204" pitchFamily="34" charset="0"/>
                <a:cs typeface="Arial" panose="020B0604020202020204" pitchFamily="34" charset="0"/>
              </a:rPr>
              <a:t>Telcos would like to </a:t>
            </a:r>
            <a:r>
              <a:rPr lang="en">
                <a:solidFill>
                  <a:schemeClr val="lt1"/>
                </a:solidFill>
                <a:highlight>
                  <a:srgbClr val="595959"/>
                </a:highlight>
                <a:latin typeface="Arial" panose="020B0604020202020204" pitchFamily="34" charset="0"/>
                <a:cs typeface="Arial" panose="020B0604020202020204" pitchFamily="34" charset="0"/>
              </a:rPr>
              <a:t>increase customer retention</a:t>
            </a:r>
            <a:endParaRPr b="1" i="0" u="none" strike="noStrike" cap="none">
              <a:solidFill>
                <a:schemeClr val="dk1"/>
              </a:solidFill>
              <a:highlight>
                <a:srgbClr val="595959"/>
              </a:highlight>
              <a:latin typeface="Arial" panose="020B0604020202020204" pitchFamily="34" charset="0"/>
              <a:ea typeface="Arial"/>
              <a:cs typeface="Arial" panose="020B0604020202020204" pitchFamily="34" charset="0"/>
              <a:sym typeface="Arial"/>
            </a:endParaRPr>
          </a:p>
        </p:txBody>
      </p:sp>
      <p:cxnSp>
        <p:nvCxnSpPr>
          <p:cNvPr id="281" name="Google Shape;2448;p314">
            <a:extLst>
              <a:ext uri="{FF2B5EF4-FFF2-40B4-BE49-F238E27FC236}">
                <a16:creationId xmlns:a16="http://schemas.microsoft.com/office/drawing/2014/main" id="{28D279F3-6A99-8A2E-8249-411E7D7E692D}"/>
              </a:ext>
            </a:extLst>
          </p:cNvPr>
          <p:cNvCxnSpPr>
            <a:cxnSpLocks/>
            <a:endCxn id="280" idx="0"/>
          </p:cNvCxnSpPr>
          <p:nvPr/>
        </p:nvCxnSpPr>
        <p:spPr>
          <a:xfrm>
            <a:off x="1420391" y="4906044"/>
            <a:ext cx="622818" cy="369278"/>
          </a:xfrm>
          <a:prstGeom prst="bentConnector2">
            <a:avLst/>
          </a:prstGeom>
          <a:noFill/>
          <a:ln w="12700" cap="sq" cmpd="sng">
            <a:solidFill>
              <a:schemeClr val="dk2"/>
            </a:solidFill>
            <a:prstDash val="dot"/>
            <a:round/>
            <a:headEnd type="none" w="sm" len="sm"/>
            <a:tailEnd type="none" w="sm" len="sm"/>
          </a:ln>
        </p:spPr>
      </p:cxnSp>
      <p:sp>
        <p:nvSpPr>
          <p:cNvPr id="282" name="Google Shape;2453;p314">
            <a:extLst>
              <a:ext uri="{FF2B5EF4-FFF2-40B4-BE49-F238E27FC236}">
                <a16:creationId xmlns:a16="http://schemas.microsoft.com/office/drawing/2014/main" id="{9AD8936A-FF3B-F137-9BBA-164F7FE68DF3}"/>
              </a:ext>
            </a:extLst>
          </p:cNvPr>
          <p:cNvSpPr txBox="1"/>
          <p:nvPr/>
        </p:nvSpPr>
        <p:spPr>
          <a:xfrm>
            <a:off x="7511945" y="2815648"/>
            <a:ext cx="3492328" cy="65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a:latin typeface="Arial" panose="020B0604020202020204" pitchFamily="34" charset="0"/>
                <a:cs typeface="Arial" panose="020B0604020202020204" pitchFamily="34" charset="0"/>
              </a:rPr>
              <a:t>Telcos will be able to </a:t>
            </a:r>
            <a:r>
              <a:rPr lang="en">
                <a:solidFill>
                  <a:schemeClr val="lt1"/>
                </a:solidFill>
                <a:highlight>
                  <a:srgbClr val="595959"/>
                </a:highlight>
                <a:latin typeface="Arial" panose="020B0604020202020204" pitchFamily="34" charset="0"/>
                <a:cs typeface="Arial" panose="020B0604020202020204" pitchFamily="34" charset="0"/>
              </a:rPr>
              <a:t>target potential churner</a:t>
            </a:r>
            <a:r>
              <a:rPr lang="en">
                <a:latin typeface="Arial" panose="020B0604020202020204" pitchFamily="34" charset="0"/>
                <a:cs typeface="Arial" panose="020B0604020202020204" pitchFamily="34" charset="0"/>
              </a:rPr>
              <a:t> to retain them</a:t>
            </a:r>
            <a:endParaRPr b="1"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287" name="Google Shape;2447;p314">
            <a:extLst>
              <a:ext uri="{FF2B5EF4-FFF2-40B4-BE49-F238E27FC236}">
                <a16:creationId xmlns:a16="http://schemas.microsoft.com/office/drawing/2014/main" id="{497E4CB2-6900-3A0F-1A11-78C72CA40C16}"/>
              </a:ext>
            </a:extLst>
          </p:cNvPr>
          <p:cNvSpPr txBox="1"/>
          <p:nvPr/>
        </p:nvSpPr>
        <p:spPr>
          <a:xfrm>
            <a:off x="3794746" y="5267612"/>
            <a:ext cx="2050131" cy="853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a:latin typeface="Arial" panose="020B0604020202020204" pitchFamily="34" charset="0"/>
                <a:cs typeface="Arial" panose="020B0604020202020204" pitchFamily="34" charset="0"/>
              </a:rPr>
              <a:t>An explanation to </a:t>
            </a:r>
            <a:r>
              <a:rPr lang="en">
                <a:solidFill>
                  <a:schemeClr val="lt1"/>
                </a:solidFill>
                <a:highlight>
                  <a:srgbClr val="595959"/>
                </a:highlight>
                <a:latin typeface="Arial" panose="020B0604020202020204" pitchFamily="34" charset="0"/>
                <a:cs typeface="Arial" panose="020B0604020202020204" pitchFamily="34" charset="0"/>
              </a:rPr>
              <a:t>churn </a:t>
            </a:r>
            <a:r>
              <a:rPr lang="en">
                <a:latin typeface="Arial" panose="020B0604020202020204" pitchFamily="34" charset="0"/>
                <a:cs typeface="Arial" panose="020B0604020202020204" pitchFamily="34" charset="0"/>
              </a:rPr>
              <a:t> is needed </a:t>
            </a:r>
            <a:endParaRPr b="1" i="0" u="none" strike="noStrike" cap="none">
              <a:solidFill>
                <a:schemeClr val="dk1"/>
              </a:solidFill>
              <a:highlight>
                <a:srgbClr val="595959"/>
              </a:highlight>
              <a:latin typeface="Arial" panose="020B0604020202020204" pitchFamily="34" charset="0"/>
              <a:ea typeface="Arial"/>
              <a:cs typeface="Arial" panose="020B0604020202020204" pitchFamily="34" charset="0"/>
              <a:sym typeface="Arial"/>
            </a:endParaRPr>
          </a:p>
        </p:txBody>
      </p:sp>
      <p:cxnSp>
        <p:nvCxnSpPr>
          <p:cNvPr id="288" name="Google Shape;2448;p314">
            <a:extLst>
              <a:ext uri="{FF2B5EF4-FFF2-40B4-BE49-F238E27FC236}">
                <a16:creationId xmlns:a16="http://schemas.microsoft.com/office/drawing/2014/main" id="{8339EC28-BAA7-B1A6-4326-58704E71AB84}"/>
              </a:ext>
            </a:extLst>
          </p:cNvPr>
          <p:cNvCxnSpPr>
            <a:cxnSpLocks/>
            <a:endCxn id="287" idx="0"/>
          </p:cNvCxnSpPr>
          <p:nvPr/>
        </p:nvCxnSpPr>
        <p:spPr>
          <a:xfrm>
            <a:off x="3747827" y="4833875"/>
            <a:ext cx="1071985" cy="433737"/>
          </a:xfrm>
          <a:prstGeom prst="bentConnector2">
            <a:avLst/>
          </a:prstGeom>
          <a:noFill/>
          <a:ln w="12700" cap="sq" cmpd="sng">
            <a:solidFill>
              <a:schemeClr val="dk2"/>
            </a:solidFill>
            <a:prstDash val="dot"/>
            <a:round/>
            <a:headEnd type="none" w="sm" len="sm"/>
            <a:tailEnd type="none" w="sm" len="sm"/>
          </a:ln>
        </p:spPr>
      </p:cxnSp>
      <p:sp>
        <p:nvSpPr>
          <p:cNvPr id="295" name="Date Placeholder 3">
            <a:extLst>
              <a:ext uri="{FF2B5EF4-FFF2-40B4-BE49-F238E27FC236}">
                <a16:creationId xmlns:a16="http://schemas.microsoft.com/office/drawing/2014/main" id="{EA72CE99-51EA-C697-1E6B-C3EDC3920925}"/>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grpSp>
        <p:nvGrpSpPr>
          <p:cNvPr id="297" name="Group 296">
            <a:extLst>
              <a:ext uri="{FF2B5EF4-FFF2-40B4-BE49-F238E27FC236}">
                <a16:creationId xmlns:a16="http://schemas.microsoft.com/office/drawing/2014/main" id="{1A3376CF-378D-6157-5AB5-CCA9E8239CB1}"/>
              </a:ext>
            </a:extLst>
          </p:cNvPr>
          <p:cNvGrpSpPr/>
          <p:nvPr/>
        </p:nvGrpSpPr>
        <p:grpSpPr>
          <a:xfrm>
            <a:off x="817283" y="181542"/>
            <a:ext cx="10536517" cy="287588"/>
            <a:chOff x="817283" y="181541"/>
            <a:chExt cx="6997995" cy="252001"/>
          </a:xfrm>
        </p:grpSpPr>
        <p:sp>
          <p:nvSpPr>
            <p:cNvPr id="298" name="Rectangle 297">
              <a:extLst>
                <a:ext uri="{FF2B5EF4-FFF2-40B4-BE49-F238E27FC236}">
                  <a16:creationId xmlns:a16="http://schemas.microsoft.com/office/drawing/2014/main" id="{A4D003B1-A283-1903-FA0F-50F50D893394}"/>
                </a:ext>
              </a:extLst>
            </p:cNvPr>
            <p:cNvSpPr/>
            <p:nvPr/>
          </p:nvSpPr>
          <p:spPr>
            <a:xfrm rot="10800000" flipV="1">
              <a:off x="817283" y="181541"/>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Introduction</a:t>
              </a:r>
            </a:p>
          </p:txBody>
        </p:sp>
        <p:sp>
          <p:nvSpPr>
            <p:cNvPr id="299" name="Rectangle 298">
              <a:extLst>
                <a:ext uri="{FF2B5EF4-FFF2-40B4-BE49-F238E27FC236}">
                  <a16:creationId xmlns:a16="http://schemas.microsoft.com/office/drawing/2014/main" id="{21846B5A-0E81-4771-0A30-5ADECEAF5035}"/>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300" name="Rectangle 299">
              <a:extLst>
                <a:ext uri="{FF2B5EF4-FFF2-40B4-BE49-F238E27FC236}">
                  <a16:creationId xmlns:a16="http://schemas.microsoft.com/office/drawing/2014/main" id="{B77C5EDB-BCBD-25E4-76E3-CECB9DCB290F}"/>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Findings</a:t>
              </a:r>
            </a:p>
          </p:txBody>
        </p:sp>
        <p:sp>
          <p:nvSpPr>
            <p:cNvPr id="301" name="Rectangle 300">
              <a:extLst>
                <a:ext uri="{FF2B5EF4-FFF2-40B4-BE49-F238E27FC236}">
                  <a16:creationId xmlns:a16="http://schemas.microsoft.com/office/drawing/2014/main" id="{BD62230A-6C7F-C9F4-15B1-280565DC4B44}"/>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pic>
        <p:nvPicPr>
          <p:cNvPr id="3" name="Picture 2">
            <a:extLst>
              <a:ext uri="{FF2B5EF4-FFF2-40B4-BE49-F238E27FC236}">
                <a16:creationId xmlns:a16="http://schemas.microsoft.com/office/drawing/2014/main" id="{609B9B13-F212-EEBB-18D6-A7366C8A1166}"/>
              </a:ext>
            </a:extLst>
          </p:cNvPr>
          <p:cNvPicPr>
            <a:picLocks noChangeAspect="1"/>
          </p:cNvPicPr>
          <p:nvPr/>
        </p:nvPicPr>
        <p:blipFill>
          <a:blip r:embed="rId7"/>
          <a:stretch>
            <a:fillRect/>
          </a:stretch>
        </p:blipFill>
        <p:spPr>
          <a:xfrm>
            <a:off x="12938176" y="2276779"/>
            <a:ext cx="4396532" cy="2758181"/>
          </a:xfrm>
          <a:prstGeom prst="rect">
            <a:avLst/>
          </a:prstGeom>
        </p:spPr>
      </p:pic>
      <p:pic>
        <p:nvPicPr>
          <p:cNvPr id="6" name="Picture 5">
            <a:extLst>
              <a:ext uri="{FF2B5EF4-FFF2-40B4-BE49-F238E27FC236}">
                <a16:creationId xmlns:a16="http://schemas.microsoft.com/office/drawing/2014/main" id="{65DF7CA3-19FA-DF62-A3BF-BFDAC6C8C858}"/>
              </a:ext>
            </a:extLst>
          </p:cNvPr>
          <p:cNvPicPr>
            <a:picLocks noChangeAspect="1"/>
          </p:cNvPicPr>
          <p:nvPr/>
        </p:nvPicPr>
        <p:blipFill>
          <a:blip r:embed="rId8"/>
          <a:stretch>
            <a:fillRect/>
          </a:stretch>
        </p:blipFill>
        <p:spPr>
          <a:xfrm>
            <a:off x="7439611" y="3797666"/>
            <a:ext cx="3341538" cy="2506154"/>
          </a:xfrm>
          <a:prstGeom prst="rect">
            <a:avLst/>
          </a:prstGeom>
        </p:spPr>
      </p:pic>
      <p:graphicFrame>
        <p:nvGraphicFramePr>
          <p:cNvPr id="7" name="차트 301">
            <a:extLst>
              <a:ext uri="{FF2B5EF4-FFF2-40B4-BE49-F238E27FC236}">
                <a16:creationId xmlns:a16="http://schemas.microsoft.com/office/drawing/2014/main" id="{C4DF9BE6-0FDF-8829-E355-4A3E314377AA}"/>
              </a:ext>
            </a:extLst>
          </p:cNvPr>
          <p:cNvGraphicFramePr/>
          <p:nvPr>
            <p:extLst>
              <p:ext uri="{D42A27DB-BD31-4B8C-83A1-F6EECF244321}">
                <p14:modId xmlns:p14="http://schemas.microsoft.com/office/powerpoint/2010/main" val="1793844053"/>
              </p:ext>
            </p:extLst>
          </p:nvPr>
        </p:nvGraphicFramePr>
        <p:xfrm>
          <a:off x="8384228" y="4228603"/>
          <a:ext cx="1619855" cy="1612715"/>
        </p:xfrm>
        <a:graphic>
          <a:graphicData uri="http://schemas.openxmlformats.org/drawingml/2006/chart">
            <c:chart xmlns:c="http://schemas.openxmlformats.org/drawingml/2006/chart" xmlns:r="http://schemas.openxmlformats.org/officeDocument/2006/relationships" r:id="rId9"/>
          </a:graphicData>
        </a:graphic>
      </p:graphicFrame>
      <p:sp>
        <p:nvSpPr>
          <p:cNvPr id="8" name="TextBox 7">
            <a:extLst>
              <a:ext uri="{FF2B5EF4-FFF2-40B4-BE49-F238E27FC236}">
                <a16:creationId xmlns:a16="http://schemas.microsoft.com/office/drawing/2014/main" id="{2B618AC0-4AE4-F94D-D651-AE8F22B5FC21}"/>
              </a:ext>
            </a:extLst>
          </p:cNvPr>
          <p:cNvSpPr txBox="1"/>
          <p:nvPr/>
        </p:nvSpPr>
        <p:spPr>
          <a:xfrm>
            <a:off x="7975224" y="3639635"/>
            <a:ext cx="2370418" cy="461665"/>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Average Churn Rate For Telco Industry</a:t>
            </a:r>
            <a:r>
              <a:rPr lang="en-GB" sz="1200" b="1" baseline="30000">
                <a:latin typeface="Arial" panose="020B0604020202020204" pitchFamily="34" charset="0"/>
                <a:cs typeface="Arial" panose="020B0604020202020204" pitchFamily="34" charset="0"/>
              </a:rPr>
              <a:t>1</a:t>
            </a:r>
            <a:r>
              <a:rPr lang="en-GB" sz="1200" b="1">
                <a:latin typeface="Arial" panose="020B0604020202020204" pitchFamily="34" charset="0"/>
                <a:cs typeface="Arial" panose="020B0604020202020204" pitchFamily="34" charset="0"/>
              </a:rPr>
              <a:t> </a:t>
            </a:r>
            <a:endParaRPr lang="ko-KR" altLang="en-US" sz="1200" b="1">
              <a:solidFill>
                <a:schemeClr val="tx1">
                  <a:lumMod val="75000"/>
                  <a:lumOff val="2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4CEA67C-9FAE-1A62-2D77-3BB3820F9080}"/>
              </a:ext>
            </a:extLst>
          </p:cNvPr>
          <p:cNvSpPr txBox="1"/>
          <p:nvPr/>
        </p:nvSpPr>
        <p:spPr>
          <a:xfrm>
            <a:off x="8654784" y="4674688"/>
            <a:ext cx="750096" cy="338554"/>
          </a:xfrm>
          <a:prstGeom prst="rect">
            <a:avLst/>
          </a:prstGeom>
          <a:noFill/>
        </p:spPr>
        <p:txBody>
          <a:bodyPr wrap="square" rtlCol="0" anchor="ctr">
            <a:spAutoFit/>
          </a:bodyPr>
          <a:lstStyle/>
          <a:p>
            <a:pPr algn="ctr"/>
            <a:r>
              <a:rPr lang="en-US" altLang="ko-KR" sz="1600" b="1">
                <a:solidFill>
                  <a:schemeClr val="tx1">
                    <a:lumMod val="75000"/>
                    <a:lumOff val="25000"/>
                  </a:schemeClr>
                </a:solidFill>
                <a:cs typeface="Arial" pitchFamily="34" charset="0"/>
              </a:rPr>
              <a:t>21%</a:t>
            </a:r>
            <a:endParaRPr lang="ko-KR" altLang="en-US" sz="1600" b="1">
              <a:solidFill>
                <a:schemeClr val="tx1">
                  <a:lumMod val="75000"/>
                  <a:lumOff val="25000"/>
                </a:schemeClr>
              </a:solidFill>
              <a:cs typeface="Arial" pitchFamily="34" charset="0"/>
            </a:endParaRPr>
          </a:p>
        </p:txBody>
      </p:sp>
      <p:sp>
        <p:nvSpPr>
          <p:cNvPr id="10" name="Footer Placeholder 4">
            <a:extLst>
              <a:ext uri="{FF2B5EF4-FFF2-40B4-BE49-F238E27FC236}">
                <a16:creationId xmlns:a16="http://schemas.microsoft.com/office/drawing/2014/main" id="{5AD7785F-A3EA-5400-0216-4209C19F9A65}"/>
              </a:ext>
            </a:extLst>
          </p:cNvPr>
          <p:cNvSpPr>
            <a:spLocks noGrp="1"/>
          </p:cNvSpPr>
          <p:nvPr>
            <p:ph type="ftr" sz="quarter" idx="11"/>
          </p:nvPr>
        </p:nvSpPr>
        <p:spPr>
          <a:xfrm>
            <a:off x="4038600" y="6093600"/>
            <a:ext cx="4114800" cy="627876"/>
          </a:xfrm>
        </p:spPr>
        <p:txBody>
          <a:bodyPr vert="horz" lIns="91440" tIns="45720" rIns="91440" bIns="45720" rtlCol="0" anchor="ctr">
            <a:normAutofit/>
          </a:bodyPr>
          <a:lstStyle/>
          <a:p>
            <a:pPr algn="l">
              <a:spcAft>
                <a:spcPts val="600"/>
              </a:spcAft>
            </a:pPr>
            <a:r>
              <a:rPr lang="en-US" sz="1100" kern="1200">
                <a:solidFill>
                  <a:schemeClr val="tx1">
                    <a:tint val="75000"/>
                  </a:schemeClr>
                </a:solidFill>
                <a:latin typeface="+mn-lt"/>
                <a:ea typeface="+mn-ea"/>
                <a:cs typeface="+mn-cs"/>
              </a:rPr>
              <a:t>1 – Statista</a:t>
            </a:r>
          </a:p>
        </p:txBody>
      </p:sp>
    </p:spTree>
    <p:extLst>
      <p:ext uri="{BB962C8B-B14F-4D97-AF65-F5344CB8AC3E}">
        <p14:creationId xmlns:p14="http://schemas.microsoft.com/office/powerpoint/2010/main" val="404995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Telco Overview</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6</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Helvetica" panose="020B0604020202020204" pitchFamily="34" charset="0"/>
                <a:cs typeface="Helvetica" panose="020B0604020202020204" pitchFamily="34" charset="0"/>
              </a:rPr>
              <a:t>US-based telecom operator, with +7k customers, a total revenue of $21 m and a </a:t>
            </a:r>
            <a:r>
              <a:rPr lang="en-GB" sz="2400" b="1">
                <a:latin typeface="Helvetica" panose="020B0604020202020204" pitchFamily="34" charset="0"/>
                <a:cs typeface="Helvetica" panose="020B0604020202020204" pitchFamily="34" charset="0"/>
              </a:rPr>
              <a:t>27% churn rate</a:t>
            </a:r>
            <a:r>
              <a:rPr lang="en-GB" sz="2400">
                <a:latin typeface="Helvetica" panose="020B0604020202020204" pitchFamily="34" charset="0"/>
                <a:cs typeface="Helvetica" panose="020B0604020202020204" pitchFamily="34" charset="0"/>
              </a:rPr>
              <a:t> which causes a loss of ~$ 2m per month</a:t>
            </a:r>
            <a:endParaRPr lang="en-GB" sz="2400" b="1">
              <a:latin typeface="Helvetica" panose="020B0604020202020204" pitchFamily="34" charset="0"/>
              <a:cs typeface="Helvetica" panose="020B0604020202020204" pitchFamily="34" charset="0"/>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sp>
        <p:nvSpPr>
          <p:cNvPr id="31" name="Shape 899">
            <a:extLst>
              <a:ext uri="{FF2B5EF4-FFF2-40B4-BE49-F238E27FC236}">
                <a16:creationId xmlns:a16="http://schemas.microsoft.com/office/drawing/2014/main" id="{AA88C334-55BB-00CD-367B-84E8E4A948C5}"/>
              </a:ext>
            </a:extLst>
          </p:cNvPr>
          <p:cNvSpPr/>
          <p:nvPr/>
        </p:nvSpPr>
        <p:spPr>
          <a:xfrm>
            <a:off x="999460" y="2321440"/>
            <a:ext cx="2850690" cy="31957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GB" sz="1600" b="1" kern="0">
                <a:solidFill>
                  <a:srgbClr val="53585F"/>
                </a:solidFill>
                <a:latin typeface="Arial" panose="020B0604020202020204" pitchFamily="34" charset="0"/>
                <a:ea typeface="San Francisco Display Bold"/>
                <a:cs typeface="Arial" panose="020B0604020202020204" pitchFamily="34" charset="0"/>
                <a:sym typeface="San Francisco Display Light"/>
              </a:rPr>
              <a:t>Brief description</a:t>
            </a:r>
            <a:endParaRPr lang="en-GB" sz="1600" b="1" kern="0">
              <a:solidFill>
                <a:srgbClr val="53585F"/>
              </a:solidFill>
              <a:latin typeface="Arial" panose="020B0604020202020204" pitchFamily="34" charset="0"/>
              <a:ea typeface="San Francisco Display Bold"/>
              <a:cs typeface="Arial" panose="020B0604020202020204" pitchFamily="34" charset="0"/>
              <a:sym typeface="San Francisco Display Bold"/>
            </a:endParaRPr>
          </a:p>
        </p:txBody>
      </p:sp>
      <p:sp>
        <p:nvSpPr>
          <p:cNvPr id="224" name="Shape 900">
            <a:extLst>
              <a:ext uri="{FF2B5EF4-FFF2-40B4-BE49-F238E27FC236}">
                <a16:creationId xmlns:a16="http://schemas.microsoft.com/office/drawing/2014/main" id="{A948EBE0-7AD9-9C22-325D-2DC591EE477D}"/>
              </a:ext>
            </a:extLst>
          </p:cNvPr>
          <p:cNvSpPr/>
          <p:nvPr/>
        </p:nvSpPr>
        <p:spPr>
          <a:xfrm>
            <a:off x="1034602" y="2787575"/>
            <a:ext cx="239337" cy="0"/>
          </a:xfrm>
          <a:prstGeom prst="line">
            <a:avLst/>
          </a:prstGeom>
          <a:ln w="25400">
            <a:solidFill>
              <a:srgbClr val="53585F"/>
            </a:solidFill>
            <a:miter lim="400000"/>
          </a:ln>
        </p:spPr>
        <p:txBody>
          <a:bodyPr lIns="25400" tIns="25400" rIns="25400" bIns="25400" anchor="ctr"/>
          <a:lstStyle/>
          <a:p>
            <a:pPr algn="ctr" defTabSz="412750" hangingPunct="0">
              <a:defRPr sz="3200"/>
            </a:pPr>
            <a:endParaRPr sz="1500" kern="0">
              <a:solidFill>
                <a:srgbClr val="000000"/>
              </a:solidFill>
              <a:latin typeface="Arial" panose="020B0604020202020204" pitchFamily="34" charset="0"/>
              <a:cs typeface="Arial" panose="020B0604020202020204" pitchFamily="34" charset="0"/>
              <a:sym typeface="Helvetica Light"/>
            </a:endParaRPr>
          </a:p>
        </p:txBody>
      </p:sp>
      <p:sp>
        <p:nvSpPr>
          <p:cNvPr id="247" name="Shape 899">
            <a:extLst>
              <a:ext uri="{FF2B5EF4-FFF2-40B4-BE49-F238E27FC236}">
                <a16:creationId xmlns:a16="http://schemas.microsoft.com/office/drawing/2014/main" id="{8E87783C-6266-0D7F-BC0D-B5754ED4C946}"/>
              </a:ext>
            </a:extLst>
          </p:cNvPr>
          <p:cNvSpPr/>
          <p:nvPr/>
        </p:nvSpPr>
        <p:spPr>
          <a:xfrm>
            <a:off x="999460" y="3139493"/>
            <a:ext cx="2845006" cy="2845570"/>
          </a:xfrm>
          <a:prstGeom prst="rect">
            <a:avLst/>
          </a:prstGeom>
          <a:noFill/>
          <a:ln w="12700">
            <a:noFill/>
            <a:miter lim="400000"/>
          </a:ln>
          <a:extLst>
            <a:ext uri="{C572A759-6A51-4108-AA02-DFA0A04FC94B}">
              <ma14:wrappingTextBoxFlag xmlns="" xmlns:ma14="http://schemas.microsoft.com/office/mac/drawingml/2011/main" val="1"/>
            </a:ext>
          </a:extLst>
        </p:spPr>
        <p:txBody>
          <a:bodyPr wrap="square" lIns="25400" tIns="25400" rIns="25400" bIns="25400" anchor="ctr">
            <a:noAutofit/>
          </a:bodyPr>
          <a:lstStyle/>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GB" sz="1500" kern="0">
                <a:solidFill>
                  <a:srgbClr val="53585F"/>
                </a:solidFill>
                <a:latin typeface="Arial" panose="020B0604020202020204" pitchFamily="34" charset="0"/>
                <a:ea typeface="San Francisco Display Bold"/>
                <a:cs typeface="Arial" panose="020B0604020202020204" pitchFamily="34" charset="0"/>
                <a:sym typeface="San Francisco Display Light"/>
              </a:rPr>
              <a:t>A US-based </a:t>
            </a:r>
            <a:r>
              <a:rPr lang="en-GB" sz="1500" b="1" kern="0">
                <a:solidFill>
                  <a:srgbClr val="53585F"/>
                </a:solidFill>
                <a:latin typeface="Arial" panose="020B0604020202020204" pitchFamily="34" charset="0"/>
                <a:ea typeface="San Francisco Display Bold"/>
                <a:cs typeface="Arial" panose="020B0604020202020204" pitchFamily="34" charset="0"/>
                <a:sym typeface="San Francisco Display Light"/>
              </a:rPr>
              <a:t>telecom operator </a:t>
            </a:r>
            <a:r>
              <a:rPr lang="en-GB" sz="1500" kern="0">
                <a:solidFill>
                  <a:srgbClr val="53585F"/>
                </a:solidFill>
                <a:latin typeface="Arial" panose="020B0604020202020204" pitchFamily="34" charset="0"/>
                <a:ea typeface="San Francisco Display Bold"/>
                <a:cs typeface="Arial" panose="020B0604020202020204" pitchFamily="34" charset="0"/>
                <a:sym typeface="San Francisco Display Light"/>
              </a:rPr>
              <a:t>that offers communication solutions to its customers.</a:t>
            </a:r>
          </a:p>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endParaRPr lang="en-GB" sz="1500" kern="0">
              <a:solidFill>
                <a:srgbClr val="53585F"/>
              </a:solidFill>
              <a:latin typeface="Arial" panose="020B0604020202020204" pitchFamily="34" charset="0"/>
              <a:ea typeface="San Francisco Display Bold"/>
              <a:cs typeface="Arial" panose="020B0604020202020204" pitchFamily="34" charset="0"/>
              <a:sym typeface="San Francisco Display Light"/>
            </a:endParaRPr>
          </a:p>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GB" sz="1500" kern="0">
                <a:solidFill>
                  <a:srgbClr val="53585F"/>
                </a:solidFill>
                <a:latin typeface="Arial" panose="020B0604020202020204" pitchFamily="34" charset="0"/>
                <a:ea typeface="San Francisco Display Bold"/>
                <a:cs typeface="Arial" panose="020B0604020202020204" pitchFamily="34" charset="0"/>
                <a:sym typeface="San Francisco Display Light"/>
              </a:rPr>
              <a:t>Uses </a:t>
            </a:r>
            <a:r>
              <a:rPr lang="en-GB" sz="1500" b="1" kern="0">
                <a:solidFill>
                  <a:srgbClr val="53585F"/>
                </a:solidFill>
                <a:latin typeface="Arial" panose="020B0604020202020204" pitchFamily="34" charset="0"/>
                <a:ea typeface="San Francisco Display Bold"/>
                <a:cs typeface="Arial" panose="020B0604020202020204" pitchFamily="34" charset="0"/>
                <a:sym typeface="San Francisco Display Light"/>
              </a:rPr>
              <a:t>IBM SPSS Modeler </a:t>
            </a:r>
            <a:r>
              <a:rPr lang="en-GB" sz="1500" kern="0">
                <a:solidFill>
                  <a:srgbClr val="53585F"/>
                </a:solidFill>
                <a:latin typeface="Arial" panose="020B0604020202020204" pitchFamily="34" charset="0"/>
                <a:ea typeface="San Francisco Display Bold"/>
                <a:cs typeface="Arial" panose="020B0604020202020204" pitchFamily="34" charset="0"/>
                <a:sym typeface="San Francisco Display Light"/>
              </a:rPr>
              <a:t>to predict a churn score, satisfaction and CLTV.</a:t>
            </a:r>
          </a:p>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endParaRPr lang="en-GB" sz="1500" kern="0">
              <a:solidFill>
                <a:srgbClr val="53585F"/>
              </a:solidFill>
              <a:latin typeface="Arial" panose="020B0604020202020204" pitchFamily="34" charset="0"/>
              <a:ea typeface="San Francisco Display Bold"/>
              <a:cs typeface="Arial" panose="020B0604020202020204" pitchFamily="34" charset="0"/>
              <a:sym typeface="San Francisco Display Bold"/>
            </a:endParaRPr>
          </a:p>
        </p:txBody>
      </p:sp>
      <p:pic>
        <p:nvPicPr>
          <p:cNvPr id="230" name="Google Shape;7722;p153" descr="https://static.thenounproject.com/png/450379-200.png">
            <a:extLst>
              <a:ext uri="{FF2B5EF4-FFF2-40B4-BE49-F238E27FC236}">
                <a16:creationId xmlns:a16="http://schemas.microsoft.com/office/drawing/2014/main" id="{BA1C5064-58E3-A4EB-08EA-397C13B75DD4}"/>
              </a:ext>
            </a:extLst>
          </p:cNvPr>
          <p:cNvPicPr preferRelativeResize="0"/>
          <p:nvPr/>
        </p:nvPicPr>
        <p:blipFill rotWithShape="1">
          <a:blip r:embed="rId7">
            <a:alphaModFix/>
            <a:biLevel thresh="50000"/>
          </a:blip>
          <a:srcRect/>
          <a:stretch/>
        </p:blipFill>
        <p:spPr>
          <a:xfrm>
            <a:off x="21962" y="1577389"/>
            <a:ext cx="665935" cy="673373"/>
          </a:xfrm>
          <a:prstGeom prst="rect">
            <a:avLst/>
          </a:prstGeom>
          <a:noFill/>
          <a:ln>
            <a:noFill/>
          </a:ln>
        </p:spPr>
      </p:pic>
      <p:sp>
        <p:nvSpPr>
          <p:cNvPr id="2" name="Shape 892">
            <a:extLst>
              <a:ext uri="{FF2B5EF4-FFF2-40B4-BE49-F238E27FC236}">
                <a16:creationId xmlns:a16="http://schemas.microsoft.com/office/drawing/2014/main" id="{F9577DD3-2D3E-9D68-2059-D7C973355C41}"/>
              </a:ext>
            </a:extLst>
          </p:cNvPr>
          <p:cNvSpPr/>
          <p:nvPr/>
        </p:nvSpPr>
        <p:spPr>
          <a:xfrm>
            <a:off x="4028644" y="1591489"/>
            <a:ext cx="2438400" cy="2136567"/>
          </a:xfrm>
          <a:prstGeom prst="rect">
            <a:avLst/>
          </a:prstGeom>
          <a:solidFill>
            <a:srgbClr val="5C666C"/>
          </a:solidFill>
          <a:ln w="12700">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sym typeface="Helvetica Light"/>
            </a:endParaRPr>
          </a:p>
        </p:txBody>
      </p:sp>
      <p:sp>
        <p:nvSpPr>
          <p:cNvPr id="17" name="Shape 893">
            <a:extLst>
              <a:ext uri="{FF2B5EF4-FFF2-40B4-BE49-F238E27FC236}">
                <a16:creationId xmlns:a16="http://schemas.microsoft.com/office/drawing/2014/main" id="{21BD8DA5-E2A9-F5EA-724F-1AA89CC15139}"/>
              </a:ext>
            </a:extLst>
          </p:cNvPr>
          <p:cNvSpPr/>
          <p:nvPr/>
        </p:nvSpPr>
        <p:spPr>
          <a:xfrm>
            <a:off x="6503652" y="3740650"/>
            <a:ext cx="2438400" cy="2349489"/>
          </a:xfrm>
          <a:prstGeom prst="rect">
            <a:avLst/>
          </a:prstGeom>
          <a:solidFill>
            <a:srgbClr val="B0C727"/>
          </a:solidFill>
          <a:ln w="12700">
            <a:miter lim="400000"/>
          </a:ln>
        </p:spPr>
        <p:txBody>
          <a:bodyPr lIns="25400" tIns="25400" rIns="25400" bIns="25400" anchor="ctr"/>
          <a:lstStyle/>
          <a:p>
            <a:pPr algn="ctr" defTabSz="412750" hangingPunct="0">
              <a:defRPr sz="3200">
                <a:solidFill>
                  <a:srgbClr val="FFFFFF"/>
                </a:solidFill>
              </a:defRPr>
            </a:pPr>
            <a:endParaRPr sz="1400" kern="0">
              <a:solidFill>
                <a:srgbClr val="FFFFFF"/>
              </a:solidFill>
              <a:cs typeface="Calibri" panose="020F0502020204030204" pitchFamily="34" charset="0"/>
              <a:sym typeface="Helvetica Light"/>
            </a:endParaRPr>
          </a:p>
        </p:txBody>
      </p:sp>
      <p:sp>
        <p:nvSpPr>
          <p:cNvPr id="18" name="Shape 893">
            <a:extLst>
              <a:ext uri="{FF2B5EF4-FFF2-40B4-BE49-F238E27FC236}">
                <a16:creationId xmlns:a16="http://schemas.microsoft.com/office/drawing/2014/main" id="{EE766AD0-461A-D891-8556-14BD29A0B86C}"/>
              </a:ext>
            </a:extLst>
          </p:cNvPr>
          <p:cNvSpPr/>
          <p:nvPr/>
        </p:nvSpPr>
        <p:spPr>
          <a:xfrm>
            <a:off x="4028644" y="3728056"/>
            <a:ext cx="2438400" cy="2349489"/>
          </a:xfrm>
          <a:prstGeom prst="rect">
            <a:avLst/>
          </a:prstGeom>
          <a:solidFill>
            <a:srgbClr val="DEEA97"/>
          </a:solidFill>
          <a:ln w="12700">
            <a:miter lim="400000"/>
          </a:ln>
        </p:spPr>
        <p:txBody>
          <a:bodyPr lIns="25400" tIns="25400" rIns="25400" bIns="25400" anchor="ctr"/>
          <a:lstStyle/>
          <a:p>
            <a:pPr algn="ctr" defTabSz="412750" hangingPunct="0">
              <a:defRPr sz="3200">
                <a:solidFill>
                  <a:srgbClr val="FFFFFF"/>
                </a:solidFill>
              </a:defRPr>
            </a:pPr>
            <a:endParaRPr sz="1400" kern="0">
              <a:solidFill>
                <a:srgbClr val="FFFFFF"/>
              </a:solidFill>
              <a:cs typeface="Calibri" panose="020F0502020204030204" pitchFamily="34" charset="0"/>
              <a:sym typeface="Helvetica Light"/>
            </a:endParaRPr>
          </a:p>
        </p:txBody>
      </p:sp>
      <p:graphicFrame>
        <p:nvGraphicFramePr>
          <p:cNvPr id="233" name="Chart 232">
            <a:extLst>
              <a:ext uri="{FF2B5EF4-FFF2-40B4-BE49-F238E27FC236}">
                <a16:creationId xmlns:a16="http://schemas.microsoft.com/office/drawing/2014/main" id="{BD4D8A49-B98F-698B-FC75-D2EE890A1327}"/>
              </a:ext>
            </a:extLst>
          </p:cNvPr>
          <p:cNvGraphicFramePr/>
          <p:nvPr/>
        </p:nvGraphicFramePr>
        <p:xfrm>
          <a:off x="4139506" y="3574395"/>
          <a:ext cx="2255495" cy="2117566"/>
        </p:xfrm>
        <a:graphic>
          <a:graphicData uri="http://schemas.openxmlformats.org/drawingml/2006/chart">
            <c:chart xmlns:c="http://schemas.openxmlformats.org/drawingml/2006/chart" xmlns:r="http://schemas.openxmlformats.org/officeDocument/2006/relationships" r:id="rId8"/>
          </a:graphicData>
        </a:graphic>
      </p:graphicFrame>
      <p:sp>
        <p:nvSpPr>
          <p:cNvPr id="6" name="Shape 902">
            <a:extLst>
              <a:ext uri="{FF2B5EF4-FFF2-40B4-BE49-F238E27FC236}">
                <a16:creationId xmlns:a16="http://schemas.microsoft.com/office/drawing/2014/main" id="{8A4E43FF-1F9A-D192-11A1-CE2FE9FB0225}"/>
              </a:ext>
            </a:extLst>
          </p:cNvPr>
          <p:cNvSpPr/>
          <p:nvPr/>
        </p:nvSpPr>
        <p:spPr>
          <a:xfrm>
            <a:off x="4279173" y="2310997"/>
            <a:ext cx="1937341" cy="134011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rgbClr val="FFFFFF"/>
                </a:solidFill>
                <a:latin typeface="Arial" panose="020B0604020202020204" pitchFamily="34" charset="0"/>
                <a:cs typeface="Arial" panose="020B0604020202020204" pitchFamily="34" charset="0"/>
                <a:sym typeface="San Francisco Display Bold"/>
              </a:rPr>
              <a:t>7043 </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rgbClr val="FFFFFF"/>
                </a:solidFill>
                <a:latin typeface="Arial" panose="020B0604020202020204" pitchFamily="34" charset="0"/>
                <a:cs typeface="Arial" panose="020B0604020202020204" pitchFamily="34" charset="0"/>
                <a:sym typeface="San Francisco Display Bold"/>
              </a:rPr>
              <a:t>Customers</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endParaRPr lang="pt-PT" sz="2400" b="1" kern="0">
              <a:solidFill>
                <a:srgbClr val="FFFFFF"/>
              </a:solidFill>
              <a:latin typeface="Arial" panose="020B0604020202020204" pitchFamily="34" charset="0"/>
              <a:cs typeface="Arial" panose="020B0604020202020204" pitchFamily="34" charset="0"/>
              <a:sym typeface="San Francisco Display Bold"/>
            </a:endParaRPr>
          </a:p>
        </p:txBody>
      </p:sp>
      <p:sp>
        <p:nvSpPr>
          <p:cNvPr id="12" name="Shape 904">
            <a:extLst>
              <a:ext uri="{FF2B5EF4-FFF2-40B4-BE49-F238E27FC236}">
                <a16:creationId xmlns:a16="http://schemas.microsoft.com/office/drawing/2014/main" id="{C3ECCB18-7D49-FEA2-D35D-97BED6F1FDFC}"/>
              </a:ext>
            </a:extLst>
          </p:cNvPr>
          <p:cNvSpPr/>
          <p:nvPr/>
        </p:nvSpPr>
        <p:spPr>
          <a:xfrm>
            <a:off x="6503652" y="2333145"/>
            <a:ext cx="2365183" cy="124630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pt-PT" sz="2400" b="1" kern="0">
                <a:solidFill>
                  <a:srgbClr val="222328"/>
                </a:solidFill>
                <a:latin typeface="Arial" panose="020B0604020202020204" pitchFamily="34" charset="0"/>
                <a:cs typeface="Arial" panose="020B0604020202020204" pitchFamily="34" charset="0"/>
                <a:sym typeface="San Francisco Display Bold"/>
              </a:rPr>
              <a:t>Revenue</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400" b="1">
                <a:latin typeface="Helvetica" panose="020B0604020202020204" pitchFamily="34" charset="0"/>
                <a:cs typeface="Helvetica" panose="020B0604020202020204" pitchFamily="34" charset="0"/>
              </a:rPr>
              <a:t>$</a:t>
            </a:r>
            <a:r>
              <a:rPr lang="en-GB" sz="1400">
                <a:latin typeface="Helvetica" panose="020B0604020202020204" pitchFamily="34" charset="0"/>
                <a:cs typeface="Helvetica" panose="020B0604020202020204" pitchFamily="34" charset="0"/>
              </a:rPr>
              <a:t> </a:t>
            </a:r>
            <a:r>
              <a:rPr lang="pt-PT" sz="1400" b="1" kern="0">
                <a:latin typeface="Arial" panose="020B0604020202020204" pitchFamily="34" charset="0"/>
                <a:cs typeface="Arial" panose="020B0604020202020204" pitchFamily="34" charset="0"/>
                <a:sym typeface="San Francisco Display Bold"/>
              </a:rPr>
              <a:t>21.4 million Total</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400" b="1">
                <a:latin typeface="Helvetica" panose="020B0604020202020204" pitchFamily="34" charset="0"/>
                <a:cs typeface="Helvetica" panose="020B0604020202020204" pitchFamily="34" charset="0"/>
              </a:rPr>
              <a:t>$ </a:t>
            </a:r>
            <a:r>
              <a:rPr lang="pt-PT" sz="1400" b="1" kern="0">
                <a:latin typeface="Arial" panose="020B0604020202020204" pitchFamily="34" charset="0"/>
                <a:cs typeface="Arial" panose="020B0604020202020204" pitchFamily="34" charset="0"/>
                <a:sym typeface="San Francisco Display Bold"/>
              </a:rPr>
              <a:t>3034 per Customer</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endParaRPr sz="1400" b="1" kern="0">
              <a:latin typeface="Arial" panose="020B0604020202020204" pitchFamily="34" charset="0"/>
              <a:cs typeface="Arial" panose="020B0604020202020204" pitchFamily="34" charset="0"/>
              <a:sym typeface="San Francisco Display Bold"/>
            </a:endParaRPr>
          </a:p>
        </p:txBody>
      </p:sp>
      <p:pic>
        <p:nvPicPr>
          <p:cNvPr id="22" name="Picture 2" descr="Image result for white icons finance">
            <a:extLst>
              <a:ext uri="{FF2B5EF4-FFF2-40B4-BE49-F238E27FC236}">
                <a16:creationId xmlns:a16="http://schemas.microsoft.com/office/drawing/2014/main" id="{4DA37B60-1FF0-BB57-9C6A-998530B7E2CA}"/>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36233" t="70101" r="37332" b="-444"/>
          <a:stretch/>
        </p:blipFill>
        <p:spPr bwMode="auto">
          <a:xfrm>
            <a:off x="7352564" y="1585681"/>
            <a:ext cx="672834" cy="714161"/>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m 26">
            <a:extLst>
              <a:ext uri="{FF2B5EF4-FFF2-40B4-BE49-F238E27FC236}">
                <a16:creationId xmlns:a16="http://schemas.microsoft.com/office/drawing/2014/main" id="{4D2CDEF1-3FA2-F433-F533-DC9C82A67D9D}"/>
              </a:ext>
            </a:extLst>
          </p:cNvPr>
          <p:cNvPicPr>
            <a:picLocks noChangeAspect="1"/>
          </p:cNvPicPr>
          <p:nvPr/>
        </p:nvPicPr>
        <p:blipFill>
          <a:blip r:embed="rId10"/>
          <a:stretch>
            <a:fillRect/>
          </a:stretch>
        </p:blipFill>
        <p:spPr>
          <a:xfrm>
            <a:off x="4968514" y="1625959"/>
            <a:ext cx="558661" cy="622973"/>
          </a:xfrm>
          <a:prstGeom prst="rect">
            <a:avLst/>
          </a:prstGeom>
        </p:spPr>
      </p:pic>
      <p:grpSp>
        <p:nvGrpSpPr>
          <p:cNvPr id="249" name="Group 248">
            <a:extLst>
              <a:ext uri="{FF2B5EF4-FFF2-40B4-BE49-F238E27FC236}">
                <a16:creationId xmlns:a16="http://schemas.microsoft.com/office/drawing/2014/main" id="{F0A48D5D-FFBA-B9ED-A53A-0A58D7B1400D}"/>
              </a:ext>
            </a:extLst>
          </p:cNvPr>
          <p:cNvGrpSpPr/>
          <p:nvPr/>
        </p:nvGrpSpPr>
        <p:grpSpPr>
          <a:xfrm>
            <a:off x="8905443" y="1491954"/>
            <a:ext cx="2438400" cy="4585591"/>
            <a:chOff x="6467044" y="3728057"/>
            <a:chExt cx="2438400" cy="4585591"/>
          </a:xfrm>
        </p:grpSpPr>
        <p:sp>
          <p:nvSpPr>
            <p:cNvPr id="19" name="Shape 893">
              <a:extLst>
                <a:ext uri="{FF2B5EF4-FFF2-40B4-BE49-F238E27FC236}">
                  <a16:creationId xmlns:a16="http://schemas.microsoft.com/office/drawing/2014/main" id="{68BD6754-4D82-C2F0-0E3E-810A9EAC359E}"/>
                </a:ext>
              </a:extLst>
            </p:cNvPr>
            <p:cNvSpPr/>
            <p:nvPr/>
          </p:nvSpPr>
          <p:spPr>
            <a:xfrm>
              <a:off x="6467044" y="3728057"/>
              <a:ext cx="2438400" cy="4585591"/>
            </a:xfrm>
            <a:prstGeom prst="rect">
              <a:avLst/>
            </a:prstGeom>
            <a:solidFill>
              <a:schemeClr val="bg1">
                <a:lumMod val="85000"/>
              </a:schemeClr>
            </a:solidFill>
            <a:ln w="12700">
              <a:solidFill>
                <a:schemeClr val="bg1"/>
              </a:solidFill>
              <a:miter lim="400000"/>
            </a:ln>
          </p:spPr>
          <p:txBody>
            <a:bodyPr lIns="25400" tIns="25400" rIns="25400" bIns="25400" anchor="ctr"/>
            <a:lstStyle/>
            <a:p>
              <a:pPr algn="ctr" defTabSz="412750" hangingPunct="0">
                <a:defRPr sz="3200">
                  <a:solidFill>
                    <a:srgbClr val="FFFFFF"/>
                  </a:solidFill>
                </a:defRPr>
              </a:pPr>
              <a:endParaRPr sz="1400" kern="0">
                <a:solidFill>
                  <a:srgbClr val="FFFFFF"/>
                </a:solidFill>
                <a:cs typeface="Calibri" panose="020F0502020204030204" pitchFamily="34" charset="0"/>
                <a:sym typeface="Helvetica Light"/>
              </a:endParaRPr>
            </a:p>
          </p:txBody>
        </p:sp>
        <p:pic>
          <p:nvPicPr>
            <p:cNvPr id="23" name="Picture 2" descr="Image result for white icons finance">
              <a:extLst>
                <a:ext uri="{FF2B5EF4-FFF2-40B4-BE49-F238E27FC236}">
                  <a16:creationId xmlns:a16="http://schemas.microsoft.com/office/drawing/2014/main" id="{86C9F5AD-D1B3-A763-E178-FE5EE302C52A}"/>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70477" t="34385" r="3088" b="35272"/>
            <a:stretch/>
          </p:blipFill>
          <p:spPr bwMode="auto">
            <a:xfrm>
              <a:off x="6783350" y="3825993"/>
              <a:ext cx="658652" cy="62922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906">
              <a:extLst>
                <a:ext uri="{FF2B5EF4-FFF2-40B4-BE49-F238E27FC236}">
                  <a16:creationId xmlns:a16="http://schemas.microsoft.com/office/drawing/2014/main" id="{33C2AFBB-2A88-6DF1-D970-F6EFD895A03E}"/>
                </a:ext>
              </a:extLst>
            </p:cNvPr>
            <p:cNvSpPr/>
            <p:nvPr/>
          </p:nvSpPr>
          <p:spPr>
            <a:xfrm>
              <a:off x="6571139" y="4591016"/>
              <a:ext cx="2230209" cy="3224985"/>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Phone</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Internet</a:t>
              </a:r>
              <a:r>
                <a:rPr lang="pt-PT" sz="1600" kern="0">
                  <a:solidFill>
                    <a:schemeClr val="tx1">
                      <a:lumMod val="95000"/>
                      <a:lumOff val="5000"/>
                    </a:schemeClr>
                  </a:solidFill>
                  <a:latin typeface="Arial" panose="020B0604020202020204" pitchFamily="34" charset="0"/>
                  <a:cs typeface="Arial" panose="020B0604020202020204" pitchFamily="34" charset="0"/>
                  <a:sym typeface="San Francisco Display Bold"/>
                </a:rPr>
                <a:t> </a:t>
              </a:r>
              <a:br>
                <a:rPr lang="pt-PT" sz="1600" kern="0">
                  <a:solidFill>
                    <a:schemeClr val="tx1">
                      <a:lumMod val="95000"/>
                      <a:lumOff val="5000"/>
                    </a:schemeClr>
                  </a:solidFill>
                  <a:latin typeface="Arial" panose="020B0604020202020204" pitchFamily="34" charset="0"/>
                  <a:cs typeface="Arial" panose="020B0604020202020204" pitchFamily="34" charset="0"/>
                  <a:sym typeface="San Francisco Display Bold"/>
                </a:rPr>
              </a:br>
              <a:r>
                <a:rPr lang="pt-PT" sz="1100" kern="0">
                  <a:solidFill>
                    <a:schemeClr val="tx1">
                      <a:lumMod val="95000"/>
                      <a:lumOff val="5000"/>
                    </a:schemeClr>
                  </a:solidFill>
                  <a:latin typeface="Arial" panose="020B0604020202020204" pitchFamily="34" charset="0"/>
                  <a:cs typeface="Arial" panose="020B0604020202020204" pitchFamily="34" charset="0"/>
                  <a:sym typeface="San Francisco Display Bold"/>
                </a:rPr>
                <a:t>(DSL, Fiber Optic and Cable)</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Add-ons</a:t>
              </a:r>
              <a:r>
                <a:rPr lang="pt-PT" sz="1600" kern="0">
                  <a:solidFill>
                    <a:schemeClr val="tx1">
                      <a:lumMod val="95000"/>
                      <a:lumOff val="5000"/>
                    </a:schemeClr>
                  </a:solidFill>
                  <a:latin typeface="Arial" panose="020B0604020202020204" pitchFamily="34" charset="0"/>
                  <a:cs typeface="Arial" panose="020B0604020202020204" pitchFamily="34" charset="0"/>
                  <a:sym typeface="San Francisco Display Bold"/>
                </a:rPr>
                <a:t> </a:t>
              </a:r>
              <a:br>
                <a:rPr lang="pt-PT" sz="1600" kern="0">
                  <a:solidFill>
                    <a:schemeClr val="tx1">
                      <a:lumMod val="95000"/>
                      <a:lumOff val="5000"/>
                    </a:schemeClr>
                  </a:solidFill>
                  <a:latin typeface="Arial" panose="020B0604020202020204" pitchFamily="34" charset="0"/>
                  <a:cs typeface="Arial" panose="020B0604020202020204" pitchFamily="34" charset="0"/>
                  <a:sym typeface="San Francisco Display Bold"/>
                </a:rPr>
              </a:br>
              <a:r>
                <a:rPr lang="pt-PT" sz="1100" kern="0">
                  <a:solidFill>
                    <a:schemeClr val="tx1">
                      <a:lumMod val="95000"/>
                      <a:lumOff val="5000"/>
                    </a:schemeClr>
                  </a:solidFill>
                  <a:latin typeface="Arial" panose="020B0604020202020204" pitchFamily="34" charset="0"/>
                  <a:cs typeface="Arial" panose="020B0604020202020204" pitchFamily="34" charset="0"/>
                  <a:sym typeface="San Francisco Display Bold"/>
                </a:rPr>
                <a:t>(Online security service, backup, device protection, support)</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Streaming</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kern="0">
                  <a:solidFill>
                    <a:schemeClr val="tx1">
                      <a:lumMod val="95000"/>
                      <a:lumOff val="5000"/>
                    </a:schemeClr>
                  </a:solidFill>
                  <a:latin typeface="Arial" panose="020B0604020202020204" pitchFamily="34" charset="0"/>
                  <a:cs typeface="Arial" panose="020B0604020202020204" pitchFamily="34" charset="0"/>
                  <a:sym typeface="San Francisco Display Bold"/>
                </a:rPr>
                <a:t>Billing and payment options</a:t>
              </a:r>
            </a:p>
          </p:txBody>
        </p:sp>
        <p:sp>
          <p:nvSpPr>
            <p:cNvPr id="254" name="TextBox 253">
              <a:extLst>
                <a:ext uri="{FF2B5EF4-FFF2-40B4-BE49-F238E27FC236}">
                  <a16:creationId xmlns:a16="http://schemas.microsoft.com/office/drawing/2014/main" id="{B7743551-6613-F3BE-7C3E-E14745B341A6}"/>
                </a:ext>
              </a:extLst>
            </p:cNvPr>
            <p:cNvSpPr txBox="1"/>
            <p:nvPr/>
          </p:nvSpPr>
          <p:spPr>
            <a:xfrm>
              <a:off x="7205680" y="3967067"/>
              <a:ext cx="1459832" cy="394210"/>
            </a:xfrm>
            <a:prstGeom prst="rect">
              <a:avLst/>
            </a:prstGeom>
            <a:noFill/>
          </p:spPr>
          <p:txBody>
            <a:bodyPr wrap="square">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18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Services</a:t>
              </a:r>
            </a:p>
          </p:txBody>
        </p:sp>
      </p:grpSp>
      <p:pic>
        <p:nvPicPr>
          <p:cNvPr id="255" name="Picture 254" descr="A black background with a black square&#10;&#10;Description automatically generated with medium confidence">
            <a:extLst>
              <a:ext uri="{FF2B5EF4-FFF2-40B4-BE49-F238E27FC236}">
                <a16:creationId xmlns:a16="http://schemas.microsoft.com/office/drawing/2014/main" id="{50A637E7-6AB6-E33B-D671-A22EACBA615F}"/>
              </a:ext>
            </a:extLst>
          </p:cNvPr>
          <p:cNvPicPr>
            <a:picLocks noChangeAspect="1"/>
          </p:cNvPicPr>
          <p:nvPr/>
        </p:nvPicPr>
        <p:blipFill>
          <a:blip r:embed="rId11"/>
          <a:stretch>
            <a:fillRect/>
          </a:stretch>
        </p:blipFill>
        <p:spPr>
          <a:xfrm>
            <a:off x="7429258" y="3820035"/>
            <a:ext cx="587188" cy="587188"/>
          </a:xfrm>
          <a:prstGeom prst="rect">
            <a:avLst/>
          </a:prstGeom>
        </p:spPr>
      </p:pic>
      <p:grpSp>
        <p:nvGrpSpPr>
          <p:cNvPr id="7" name="Group 6">
            <a:extLst>
              <a:ext uri="{FF2B5EF4-FFF2-40B4-BE49-F238E27FC236}">
                <a16:creationId xmlns:a16="http://schemas.microsoft.com/office/drawing/2014/main" id="{5227FF2C-D57F-7B37-1229-50FFE86E9F36}"/>
              </a:ext>
            </a:extLst>
          </p:cNvPr>
          <p:cNvGrpSpPr/>
          <p:nvPr/>
        </p:nvGrpSpPr>
        <p:grpSpPr>
          <a:xfrm>
            <a:off x="817283" y="181542"/>
            <a:ext cx="10536517" cy="287588"/>
            <a:chOff x="817283" y="181541"/>
            <a:chExt cx="6997995" cy="252001"/>
          </a:xfrm>
        </p:grpSpPr>
        <p:sp>
          <p:nvSpPr>
            <p:cNvPr id="8" name="Rectangle 7">
              <a:extLst>
                <a:ext uri="{FF2B5EF4-FFF2-40B4-BE49-F238E27FC236}">
                  <a16:creationId xmlns:a16="http://schemas.microsoft.com/office/drawing/2014/main" id="{F8A73256-8942-5271-57F4-D1F45EFBAC6E}"/>
                </a:ext>
              </a:extLst>
            </p:cNvPr>
            <p:cNvSpPr/>
            <p:nvPr/>
          </p:nvSpPr>
          <p:spPr>
            <a:xfrm rot="10800000" flipV="1">
              <a:off x="817283" y="181541"/>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Introduction</a:t>
              </a:r>
            </a:p>
          </p:txBody>
        </p:sp>
        <p:sp>
          <p:nvSpPr>
            <p:cNvPr id="9" name="Rectangle 8">
              <a:extLst>
                <a:ext uri="{FF2B5EF4-FFF2-40B4-BE49-F238E27FC236}">
                  <a16:creationId xmlns:a16="http://schemas.microsoft.com/office/drawing/2014/main" id="{C9581CDE-252F-14BC-909A-BA4CC391CBDB}"/>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15" name="Rectangle 14">
              <a:extLst>
                <a:ext uri="{FF2B5EF4-FFF2-40B4-BE49-F238E27FC236}">
                  <a16:creationId xmlns:a16="http://schemas.microsoft.com/office/drawing/2014/main" id="{53C7C4F6-28F2-D0DB-0FAC-95A1F7DF7CDD}"/>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Findings</a:t>
              </a:r>
            </a:p>
          </p:txBody>
        </p:sp>
        <p:sp>
          <p:nvSpPr>
            <p:cNvPr id="226" name="Rectangle 225">
              <a:extLst>
                <a:ext uri="{FF2B5EF4-FFF2-40B4-BE49-F238E27FC236}">
                  <a16:creationId xmlns:a16="http://schemas.microsoft.com/office/drawing/2014/main" id="{54472E5D-180E-1963-A452-51D468A02DF5}"/>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229" name="Date Placeholder 3">
            <a:extLst>
              <a:ext uri="{FF2B5EF4-FFF2-40B4-BE49-F238E27FC236}">
                <a16:creationId xmlns:a16="http://schemas.microsoft.com/office/drawing/2014/main" id="{EC0FCFCD-197C-B063-8719-BA518D85EEF8}"/>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grpSp>
        <p:nvGrpSpPr>
          <p:cNvPr id="11" name="Group 10">
            <a:extLst>
              <a:ext uri="{FF2B5EF4-FFF2-40B4-BE49-F238E27FC236}">
                <a16:creationId xmlns:a16="http://schemas.microsoft.com/office/drawing/2014/main" id="{C1CCD929-6E18-3E2A-B6DE-78D194F6A34A}"/>
              </a:ext>
            </a:extLst>
          </p:cNvPr>
          <p:cNvGrpSpPr/>
          <p:nvPr/>
        </p:nvGrpSpPr>
        <p:grpSpPr>
          <a:xfrm>
            <a:off x="12950884" y="3139500"/>
            <a:ext cx="6145342" cy="3768397"/>
            <a:chOff x="4028644" y="1585681"/>
            <a:chExt cx="7325155" cy="4491865"/>
          </a:xfrm>
        </p:grpSpPr>
        <p:grpSp>
          <p:nvGrpSpPr>
            <p:cNvPr id="21" name="Group 20">
              <a:extLst>
                <a:ext uri="{FF2B5EF4-FFF2-40B4-BE49-F238E27FC236}">
                  <a16:creationId xmlns:a16="http://schemas.microsoft.com/office/drawing/2014/main" id="{F57C2C98-DDED-209F-74B2-13B7AB776EB1}"/>
                </a:ext>
              </a:extLst>
            </p:cNvPr>
            <p:cNvGrpSpPr/>
            <p:nvPr/>
          </p:nvGrpSpPr>
          <p:grpSpPr>
            <a:xfrm>
              <a:off x="4028644" y="1585681"/>
              <a:ext cx="7325155" cy="4491865"/>
              <a:chOff x="4550225" y="1724407"/>
              <a:chExt cx="7325155" cy="4491865"/>
            </a:xfrm>
          </p:grpSpPr>
          <p:sp>
            <p:nvSpPr>
              <p:cNvPr id="29" name="Shape 892">
                <a:extLst>
                  <a:ext uri="{FF2B5EF4-FFF2-40B4-BE49-F238E27FC236}">
                    <a16:creationId xmlns:a16="http://schemas.microsoft.com/office/drawing/2014/main" id="{1E7CE871-784B-96AC-C472-C91BC212B936}"/>
                  </a:ext>
                </a:extLst>
              </p:cNvPr>
              <p:cNvSpPr/>
              <p:nvPr/>
            </p:nvSpPr>
            <p:spPr>
              <a:xfrm>
                <a:off x="4550225" y="1730215"/>
                <a:ext cx="2438400" cy="2136567"/>
              </a:xfrm>
              <a:prstGeom prst="rect">
                <a:avLst/>
              </a:prstGeom>
              <a:solidFill>
                <a:srgbClr val="5C666C"/>
              </a:solidFill>
              <a:ln w="12700">
                <a:miter lim="400000"/>
              </a:ln>
            </p:spPr>
            <p:txBody>
              <a:bodyPr lIns="25400" tIns="25400" rIns="25400" bIns="25400" anchor="ctr"/>
              <a:lstStyle/>
              <a:p>
                <a:pPr algn="ctr" defTabSz="412750" hangingPunct="0">
                  <a:defRPr sz="3200">
                    <a:solidFill>
                      <a:srgbClr val="FFFFFF"/>
                    </a:solidFill>
                  </a:defRPr>
                </a:pPr>
                <a:endParaRPr sz="1100" kern="0">
                  <a:solidFill>
                    <a:srgbClr val="FFFFFF"/>
                  </a:solidFill>
                  <a:sym typeface="Helvetica Light"/>
                </a:endParaRPr>
              </a:p>
            </p:txBody>
          </p:sp>
          <p:sp>
            <p:nvSpPr>
              <p:cNvPr id="30" name="Shape 893">
                <a:extLst>
                  <a:ext uri="{FF2B5EF4-FFF2-40B4-BE49-F238E27FC236}">
                    <a16:creationId xmlns:a16="http://schemas.microsoft.com/office/drawing/2014/main" id="{DAAE0112-8FFB-6602-531B-81AECD664612}"/>
                  </a:ext>
                </a:extLst>
              </p:cNvPr>
              <p:cNvSpPr/>
              <p:nvPr/>
            </p:nvSpPr>
            <p:spPr>
              <a:xfrm>
                <a:off x="9427025" y="1730217"/>
                <a:ext cx="2438400" cy="2136567"/>
              </a:xfrm>
              <a:prstGeom prst="rect">
                <a:avLst/>
              </a:prstGeom>
              <a:solidFill>
                <a:srgbClr val="B0C727"/>
              </a:solidFill>
              <a:ln w="12700">
                <a:miter lim="400000"/>
              </a:ln>
            </p:spPr>
            <p:txBody>
              <a:bodyPr lIns="25400" tIns="25400" rIns="25400" bIns="25400" anchor="ctr"/>
              <a:lstStyle/>
              <a:p>
                <a:pPr algn="ctr" defTabSz="412750" hangingPunct="0">
                  <a:defRPr sz="3200">
                    <a:solidFill>
                      <a:srgbClr val="FFFFFF"/>
                    </a:solidFill>
                  </a:defRPr>
                </a:pPr>
                <a:endParaRPr sz="1100" kern="0">
                  <a:solidFill>
                    <a:srgbClr val="FFFFFF"/>
                  </a:solidFill>
                  <a:sym typeface="Helvetica Light"/>
                </a:endParaRPr>
              </a:p>
            </p:txBody>
          </p:sp>
          <p:sp>
            <p:nvSpPr>
              <p:cNvPr id="225" name="Shape 893">
                <a:extLst>
                  <a:ext uri="{FF2B5EF4-FFF2-40B4-BE49-F238E27FC236}">
                    <a16:creationId xmlns:a16="http://schemas.microsoft.com/office/drawing/2014/main" id="{B7899440-3F14-2852-13C2-C66B9043E639}"/>
                  </a:ext>
                </a:extLst>
              </p:cNvPr>
              <p:cNvSpPr/>
              <p:nvPr/>
            </p:nvSpPr>
            <p:spPr>
              <a:xfrm>
                <a:off x="9436980" y="3866782"/>
                <a:ext cx="2438400" cy="2349489"/>
              </a:xfrm>
              <a:prstGeom prst="rect">
                <a:avLst/>
              </a:prstGeom>
              <a:solidFill>
                <a:srgbClr val="DEEA97"/>
              </a:solidFill>
              <a:ln w="12700">
                <a:miter lim="400000"/>
              </a:ln>
            </p:spPr>
            <p:txBody>
              <a:bodyPr lIns="25400" tIns="25400" rIns="25400" bIns="25400" anchor="ctr"/>
              <a:lstStyle/>
              <a:p>
                <a:pPr algn="ctr" defTabSz="412750" hangingPunct="0">
                  <a:defRPr sz="3200">
                    <a:solidFill>
                      <a:srgbClr val="FFFFFF"/>
                    </a:solidFill>
                  </a:defRPr>
                </a:pPr>
                <a:endParaRPr sz="1050" kern="0">
                  <a:solidFill>
                    <a:srgbClr val="FFFFFF"/>
                  </a:solidFill>
                  <a:cs typeface="Calibri" panose="020F0502020204030204" pitchFamily="34" charset="0"/>
                  <a:sym typeface="Helvetica Light"/>
                </a:endParaRPr>
              </a:p>
            </p:txBody>
          </p:sp>
          <p:sp>
            <p:nvSpPr>
              <p:cNvPr id="228" name="Shape 893">
                <a:extLst>
                  <a:ext uri="{FF2B5EF4-FFF2-40B4-BE49-F238E27FC236}">
                    <a16:creationId xmlns:a16="http://schemas.microsoft.com/office/drawing/2014/main" id="{F1174657-2A26-5A93-4B45-C662550DC4C6}"/>
                  </a:ext>
                </a:extLst>
              </p:cNvPr>
              <p:cNvSpPr/>
              <p:nvPr/>
            </p:nvSpPr>
            <p:spPr>
              <a:xfrm>
                <a:off x="4550225" y="3866782"/>
                <a:ext cx="2438400" cy="2349489"/>
              </a:xfrm>
              <a:prstGeom prst="rect">
                <a:avLst/>
              </a:prstGeom>
              <a:solidFill>
                <a:srgbClr val="DEEA97"/>
              </a:solidFill>
              <a:ln w="12700">
                <a:miter lim="400000"/>
              </a:ln>
            </p:spPr>
            <p:txBody>
              <a:bodyPr lIns="25400" tIns="25400" rIns="25400" bIns="25400" anchor="ctr"/>
              <a:lstStyle/>
              <a:p>
                <a:pPr algn="ctr" defTabSz="412750" hangingPunct="0">
                  <a:defRPr sz="3200">
                    <a:solidFill>
                      <a:srgbClr val="FFFFFF"/>
                    </a:solidFill>
                  </a:defRPr>
                </a:pPr>
                <a:endParaRPr sz="1050" kern="0">
                  <a:solidFill>
                    <a:srgbClr val="FFFFFF"/>
                  </a:solidFill>
                  <a:cs typeface="Calibri" panose="020F0502020204030204" pitchFamily="34" charset="0"/>
                  <a:sym typeface="Helvetica Light"/>
                </a:endParaRPr>
              </a:p>
            </p:txBody>
          </p:sp>
          <p:sp>
            <p:nvSpPr>
              <p:cNvPr id="231" name="Shape 893">
                <a:extLst>
                  <a:ext uri="{FF2B5EF4-FFF2-40B4-BE49-F238E27FC236}">
                    <a16:creationId xmlns:a16="http://schemas.microsoft.com/office/drawing/2014/main" id="{8FB67A1C-D747-21B8-1DB6-1CF7A7B66F33}"/>
                  </a:ext>
                </a:extLst>
              </p:cNvPr>
              <p:cNvSpPr/>
              <p:nvPr/>
            </p:nvSpPr>
            <p:spPr>
              <a:xfrm>
                <a:off x="6988625" y="3866783"/>
                <a:ext cx="2438400" cy="2349489"/>
              </a:xfrm>
              <a:prstGeom prst="rect">
                <a:avLst/>
              </a:prstGeom>
              <a:solidFill>
                <a:schemeClr val="bg1">
                  <a:lumMod val="85000"/>
                </a:schemeClr>
              </a:solidFill>
              <a:ln w="12700">
                <a:solidFill>
                  <a:schemeClr val="bg1"/>
                </a:solidFill>
                <a:miter lim="400000"/>
              </a:ln>
            </p:spPr>
            <p:txBody>
              <a:bodyPr lIns="25400" tIns="25400" rIns="25400" bIns="25400" anchor="ctr"/>
              <a:lstStyle/>
              <a:p>
                <a:pPr algn="ctr" defTabSz="412750" hangingPunct="0">
                  <a:defRPr sz="3200">
                    <a:solidFill>
                      <a:srgbClr val="FFFFFF"/>
                    </a:solidFill>
                  </a:defRPr>
                </a:pPr>
                <a:endParaRPr sz="1050" kern="0">
                  <a:solidFill>
                    <a:srgbClr val="FFFFFF"/>
                  </a:solidFill>
                  <a:cs typeface="Calibri" panose="020F0502020204030204" pitchFamily="34" charset="0"/>
                  <a:sym typeface="Helvetica Light"/>
                </a:endParaRPr>
              </a:p>
            </p:txBody>
          </p:sp>
          <p:pic>
            <p:nvPicPr>
              <p:cNvPr id="232" name="Picture 2" descr="Image result for white icons finance">
                <a:extLst>
                  <a:ext uri="{FF2B5EF4-FFF2-40B4-BE49-F238E27FC236}">
                    <a16:creationId xmlns:a16="http://schemas.microsoft.com/office/drawing/2014/main" id="{72966123-C999-93C3-4ABA-CA4401FB8702}"/>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70477" t="34385" r="3088" b="35272"/>
              <a:stretch/>
            </p:blipFill>
            <p:spPr bwMode="auto">
              <a:xfrm>
                <a:off x="7394733" y="3877114"/>
                <a:ext cx="658652" cy="629222"/>
              </a:xfrm>
              <a:prstGeom prst="rect">
                <a:avLst/>
              </a:prstGeom>
              <a:noFill/>
              <a:extLst>
                <a:ext uri="{909E8E84-426E-40DD-AFC4-6F175D3DCCD1}">
                  <a14:hiddenFill xmlns:a14="http://schemas.microsoft.com/office/drawing/2010/main">
                    <a:solidFill>
                      <a:srgbClr val="FFFFFF"/>
                    </a:solidFill>
                  </a14:hiddenFill>
                </a:ext>
              </a:extLst>
            </p:spPr>
          </p:pic>
          <p:sp>
            <p:nvSpPr>
              <p:cNvPr id="234" name="Shape 906">
                <a:extLst>
                  <a:ext uri="{FF2B5EF4-FFF2-40B4-BE49-F238E27FC236}">
                    <a16:creationId xmlns:a16="http://schemas.microsoft.com/office/drawing/2014/main" id="{6E6EDCAE-9DB6-0548-5FEA-8DE0FBF90C18}"/>
                  </a:ext>
                </a:extLst>
              </p:cNvPr>
              <p:cNvSpPr/>
              <p:nvPr/>
            </p:nvSpPr>
            <p:spPr>
              <a:xfrm>
                <a:off x="7124773" y="4641618"/>
                <a:ext cx="2230209" cy="134543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Phone</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Internet</a:t>
                </a:r>
                <a: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t> </a:t>
                </a:r>
                <a:b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br>
                <a:r>
                  <a:rPr lang="pt-PT" sz="700" kern="0">
                    <a:solidFill>
                      <a:schemeClr val="tx1">
                        <a:lumMod val="95000"/>
                        <a:lumOff val="5000"/>
                      </a:schemeClr>
                    </a:solidFill>
                    <a:latin typeface="Arial" panose="020B0604020202020204" pitchFamily="34" charset="0"/>
                    <a:cs typeface="Arial" panose="020B0604020202020204" pitchFamily="34" charset="0"/>
                    <a:sym typeface="San Francisco Display Bold"/>
                  </a:rPr>
                  <a:t>(DSL, Fiber Optic and Cable)</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Add-ons</a:t>
                </a:r>
                <a: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t> </a:t>
                </a:r>
                <a:b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br>
                <a:r>
                  <a:rPr lang="pt-PT" sz="700" kern="0">
                    <a:solidFill>
                      <a:schemeClr val="tx1">
                        <a:lumMod val="95000"/>
                        <a:lumOff val="5000"/>
                      </a:schemeClr>
                    </a:solidFill>
                    <a:latin typeface="Arial" panose="020B0604020202020204" pitchFamily="34" charset="0"/>
                    <a:cs typeface="Arial" panose="020B0604020202020204" pitchFamily="34" charset="0"/>
                    <a:sym typeface="San Francisco Display Bold"/>
                  </a:rPr>
                  <a:t>(Online security service, backup, device protection, support)</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Streaming</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t>Billing and payment options</a:t>
                </a:r>
              </a:p>
            </p:txBody>
          </p:sp>
          <p:graphicFrame>
            <p:nvGraphicFramePr>
              <p:cNvPr id="235" name="Chart 234">
                <a:extLst>
                  <a:ext uri="{FF2B5EF4-FFF2-40B4-BE49-F238E27FC236}">
                    <a16:creationId xmlns:a16="http://schemas.microsoft.com/office/drawing/2014/main" id="{F40F06FD-BEE2-024D-AE37-F31346232BE7}"/>
                  </a:ext>
                </a:extLst>
              </p:cNvPr>
              <p:cNvGraphicFramePr/>
              <p:nvPr/>
            </p:nvGraphicFramePr>
            <p:xfrm>
              <a:off x="4648286" y="3980169"/>
              <a:ext cx="2255495" cy="2117566"/>
            </p:xfrm>
            <a:graphic>
              <a:graphicData uri="http://schemas.openxmlformats.org/drawingml/2006/chart">
                <c:chart xmlns:c="http://schemas.openxmlformats.org/drawingml/2006/chart" xmlns:r="http://schemas.openxmlformats.org/officeDocument/2006/relationships" r:id="rId12"/>
              </a:graphicData>
            </a:graphic>
          </p:graphicFrame>
          <p:pic>
            <p:nvPicPr>
              <p:cNvPr id="236" name="Picture 235" descr="A black background with a black square&#10;&#10;Description automatically generated with medium confidence">
                <a:extLst>
                  <a:ext uri="{FF2B5EF4-FFF2-40B4-BE49-F238E27FC236}">
                    <a16:creationId xmlns:a16="http://schemas.microsoft.com/office/drawing/2014/main" id="{7EBF918B-C399-4F98-9A3D-AD286D7E0B17}"/>
                  </a:ext>
                </a:extLst>
              </p:cNvPr>
              <p:cNvPicPr>
                <a:picLocks noChangeAspect="1"/>
              </p:cNvPicPr>
              <p:nvPr/>
            </p:nvPicPr>
            <p:blipFill>
              <a:blip r:embed="rId13"/>
              <a:stretch>
                <a:fillRect/>
              </a:stretch>
            </p:blipFill>
            <p:spPr>
              <a:xfrm>
                <a:off x="10342677" y="1861572"/>
                <a:ext cx="607096" cy="576996"/>
              </a:xfrm>
              <a:prstGeom prst="rect">
                <a:avLst/>
              </a:prstGeom>
            </p:spPr>
          </p:pic>
          <p:sp>
            <p:nvSpPr>
              <p:cNvPr id="237" name="Shape 902">
                <a:extLst>
                  <a:ext uri="{FF2B5EF4-FFF2-40B4-BE49-F238E27FC236}">
                    <a16:creationId xmlns:a16="http://schemas.microsoft.com/office/drawing/2014/main" id="{312484C8-B641-33FE-22C0-938E6FB2F714}"/>
                  </a:ext>
                </a:extLst>
              </p:cNvPr>
              <p:cNvSpPr/>
              <p:nvPr/>
            </p:nvSpPr>
            <p:spPr>
              <a:xfrm>
                <a:off x="4800754" y="2557091"/>
                <a:ext cx="1937341" cy="112537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rgbClr val="FFFFFF"/>
                    </a:solidFill>
                    <a:latin typeface="Arial" panose="020B0604020202020204" pitchFamily="34" charset="0"/>
                    <a:cs typeface="Arial" panose="020B0604020202020204" pitchFamily="34" charset="0"/>
                    <a:sym typeface="San Francisco Display Bold"/>
                  </a:rPr>
                  <a:t>7043 </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rgbClr val="FFFFFF"/>
                    </a:solidFill>
                    <a:latin typeface="Arial" panose="020B0604020202020204" pitchFamily="34" charset="0"/>
                    <a:cs typeface="Arial" panose="020B0604020202020204" pitchFamily="34" charset="0"/>
                    <a:sym typeface="San Francisco Display Bold"/>
                  </a:rPr>
                  <a:t>Clients</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endParaRPr lang="pt-PT" b="1" kern="0">
                  <a:solidFill>
                    <a:srgbClr val="FFFFFF"/>
                  </a:solidFill>
                  <a:latin typeface="Arial" panose="020B0604020202020204" pitchFamily="34" charset="0"/>
                  <a:cs typeface="Arial" panose="020B0604020202020204" pitchFamily="34" charset="0"/>
                  <a:sym typeface="San Francisco Display Bold"/>
                </a:endParaRPr>
              </a:p>
            </p:txBody>
          </p:sp>
          <p:sp>
            <p:nvSpPr>
              <p:cNvPr id="238" name="Shape 904">
                <a:extLst>
                  <a:ext uri="{FF2B5EF4-FFF2-40B4-BE49-F238E27FC236}">
                    <a16:creationId xmlns:a16="http://schemas.microsoft.com/office/drawing/2014/main" id="{8AA20F10-A247-848F-095F-702FD18C4A4B}"/>
                  </a:ext>
                </a:extLst>
              </p:cNvPr>
              <p:cNvSpPr/>
              <p:nvPr/>
            </p:nvSpPr>
            <p:spPr>
              <a:xfrm>
                <a:off x="7025233" y="2618335"/>
                <a:ext cx="2365183" cy="808235"/>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pt-PT" b="1" kern="0">
                    <a:solidFill>
                      <a:srgbClr val="222328"/>
                    </a:solidFill>
                    <a:latin typeface="Arial" panose="020B0604020202020204" pitchFamily="34" charset="0"/>
                    <a:cs typeface="Arial" panose="020B0604020202020204" pitchFamily="34" charset="0"/>
                    <a:sym typeface="San Francisco Display Bold"/>
                  </a:rPr>
                  <a:t>Revenue</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050" b="1">
                    <a:latin typeface="Helvetica" panose="020B0604020202020204" pitchFamily="34" charset="0"/>
                    <a:cs typeface="Helvetica" panose="020B0604020202020204" pitchFamily="34" charset="0"/>
                  </a:rPr>
                  <a:t>$</a:t>
                </a:r>
                <a:r>
                  <a:rPr lang="en-GB" sz="1050">
                    <a:latin typeface="Helvetica" panose="020B0604020202020204" pitchFamily="34" charset="0"/>
                    <a:cs typeface="Helvetica" panose="020B0604020202020204" pitchFamily="34" charset="0"/>
                  </a:rPr>
                  <a:t> </a:t>
                </a:r>
                <a:r>
                  <a:rPr lang="pt-PT" sz="1050" b="1" kern="0">
                    <a:latin typeface="Arial" panose="020B0604020202020204" pitchFamily="34" charset="0"/>
                    <a:cs typeface="Arial" panose="020B0604020202020204" pitchFamily="34" charset="0"/>
                    <a:sym typeface="San Francisco Display Bold"/>
                  </a:rPr>
                  <a:t>21.4 million Total</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050" b="1">
                    <a:latin typeface="Helvetica" panose="020B0604020202020204" pitchFamily="34" charset="0"/>
                    <a:cs typeface="Helvetica" panose="020B0604020202020204" pitchFamily="34" charset="0"/>
                  </a:rPr>
                  <a:t>$ </a:t>
                </a:r>
                <a:r>
                  <a:rPr lang="pt-PT" sz="1050" b="1" kern="0">
                    <a:latin typeface="Arial" panose="020B0604020202020204" pitchFamily="34" charset="0"/>
                    <a:cs typeface="Arial" panose="020B0604020202020204" pitchFamily="34" charset="0"/>
                    <a:sym typeface="San Francisco Display Bold"/>
                  </a:rPr>
                  <a:t>3034 per Customer</a:t>
                </a:r>
                <a:endParaRPr sz="1050" b="1" kern="0">
                  <a:latin typeface="Arial" panose="020B0604020202020204" pitchFamily="34" charset="0"/>
                  <a:cs typeface="Arial" panose="020B0604020202020204" pitchFamily="34" charset="0"/>
                  <a:sym typeface="San Francisco Display Bold"/>
                </a:endParaRPr>
              </a:p>
            </p:txBody>
          </p:sp>
          <p:sp>
            <p:nvSpPr>
              <p:cNvPr id="239" name="Shape 906">
                <a:extLst>
                  <a:ext uri="{FF2B5EF4-FFF2-40B4-BE49-F238E27FC236}">
                    <a16:creationId xmlns:a16="http://schemas.microsoft.com/office/drawing/2014/main" id="{587B2807-93E9-EFC1-4381-368AE65BE8E5}"/>
                  </a:ext>
                </a:extLst>
              </p:cNvPr>
              <p:cNvSpPr/>
              <p:nvPr/>
            </p:nvSpPr>
            <p:spPr>
              <a:xfrm>
                <a:off x="9654487" y="2726881"/>
                <a:ext cx="1915898" cy="75604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latin typeface="Arial" panose="020B0604020202020204" pitchFamily="34" charset="0"/>
                    <a:cs typeface="Arial" panose="020B0604020202020204" pitchFamily="34" charset="0"/>
                    <a:sym typeface="San Francisco Display Bold"/>
                  </a:rPr>
                  <a:t>California, </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latin typeface="Arial" panose="020B0604020202020204" pitchFamily="34" charset="0"/>
                    <a:cs typeface="Arial" panose="020B0604020202020204" pitchFamily="34" charset="0"/>
                    <a:sym typeface="San Francisco Display Bold"/>
                  </a:rPr>
                  <a:t>USA</a:t>
                </a:r>
              </a:p>
            </p:txBody>
          </p:sp>
          <p:pic>
            <p:nvPicPr>
              <p:cNvPr id="240" name="Picture 2" descr="Image result for white icons finance">
                <a:extLst>
                  <a:ext uri="{FF2B5EF4-FFF2-40B4-BE49-F238E27FC236}">
                    <a16:creationId xmlns:a16="http://schemas.microsoft.com/office/drawing/2014/main" id="{9B9D293E-3BF1-0567-B970-018727EE9A4E}"/>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36233" t="70101" r="37332" b="-444"/>
              <a:stretch/>
            </p:blipFill>
            <p:spPr bwMode="auto">
              <a:xfrm>
                <a:off x="7874145" y="1724407"/>
                <a:ext cx="672834" cy="714161"/>
              </a:xfrm>
              <a:prstGeom prst="rect">
                <a:avLst/>
              </a:prstGeom>
              <a:noFill/>
              <a:extLst>
                <a:ext uri="{909E8E84-426E-40DD-AFC4-6F175D3DCCD1}">
                  <a14:hiddenFill xmlns:a14="http://schemas.microsoft.com/office/drawing/2010/main">
                    <a:solidFill>
                      <a:srgbClr val="FFFFFF"/>
                    </a:solidFill>
                  </a14:hiddenFill>
                </a:ext>
              </a:extLst>
            </p:spPr>
          </p:pic>
          <p:pic>
            <p:nvPicPr>
              <p:cNvPr id="241" name="Imagem 26">
                <a:extLst>
                  <a:ext uri="{FF2B5EF4-FFF2-40B4-BE49-F238E27FC236}">
                    <a16:creationId xmlns:a16="http://schemas.microsoft.com/office/drawing/2014/main" id="{62D3E4EF-D09D-D4A6-5D8C-A1B50255F6F1}"/>
                  </a:ext>
                </a:extLst>
              </p:cNvPr>
              <p:cNvPicPr>
                <a:picLocks noChangeAspect="1"/>
              </p:cNvPicPr>
              <p:nvPr/>
            </p:nvPicPr>
            <p:blipFill>
              <a:blip r:embed="rId10"/>
              <a:stretch>
                <a:fillRect/>
              </a:stretch>
            </p:blipFill>
            <p:spPr>
              <a:xfrm>
                <a:off x="5490095" y="1764685"/>
                <a:ext cx="558661" cy="622973"/>
              </a:xfrm>
              <a:prstGeom prst="rect">
                <a:avLst/>
              </a:prstGeom>
            </p:spPr>
          </p:pic>
          <p:sp>
            <p:nvSpPr>
              <p:cNvPr id="243" name="TextBox 242">
                <a:extLst>
                  <a:ext uri="{FF2B5EF4-FFF2-40B4-BE49-F238E27FC236}">
                    <a16:creationId xmlns:a16="http://schemas.microsoft.com/office/drawing/2014/main" id="{189B8E88-1031-041F-AB6B-1239ED20E9F3}"/>
                  </a:ext>
                </a:extLst>
              </p:cNvPr>
              <p:cNvSpPr txBox="1"/>
              <p:nvPr/>
            </p:nvSpPr>
            <p:spPr>
              <a:xfrm>
                <a:off x="7817063" y="4018188"/>
                <a:ext cx="1459832" cy="293607"/>
              </a:xfrm>
              <a:prstGeom prst="rect">
                <a:avLst/>
              </a:prstGeom>
              <a:noFill/>
            </p:spPr>
            <p:txBody>
              <a:bodyPr wrap="square">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12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Services</a:t>
                </a:r>
              </a:p>
            </p:txBody>
          </p:sp>
          <p:pic>
            <p:nvPicPr>
              <p:cNvPr id="244" name="Picture 243" descr="A black background with a black square&#10;&#10;Description automatically generated with medium confidence">
                <a:extLst>
                  <a:ext uri="{FF2B5EF4-FFF2-40B4-BE49-F238E27FC236}">
                    <a16:creationId xmlns:a16="http://schemas.microsoft.com/office/drawing/2014/main" id="{B5A7C8EC-927C-5198-DC87-F6144D81A8E7}"/>
                  </a:ext>
                </a:extLst>
              </p:cNvPr>
              <p:cNvPicPr>
                <a:picLocks noChangeAspect="1"/>
              </p:cNvPicPr>
              <p:nvPr/>
            </p:nvPicPr>
            <p:blipFill>
              <a:blip r:embed="rId11"/>
              <a:stretch>
                <a:fillRect/>
              </a:stretch>
            </p:blipFill>
            <p:spPr>
              <a:xfrm>
                <a:off x="10362586" y="3911798"/>
                <a:ext cx="587188" cy="587188"/>
              </a:xfrm>
              <a:prstGeom prst="rect">
                <a:avLst/>
              </a:prstGeom>
            </p:spPr>
          </p:pic>
        </p:grpSp>
        <p:sp>
          <p:nvSpPr>
            <p:cNvPr id="28" name="Shape 906">
              <a:extLst>
                <a:ext uri="{FF2B5EF4-FFF2-40B4-BE49-F238E27FC236}">
                  <a16:creationId xmlns:a16="http://schemas.microsoft.com/office/drawing/2014/main" id="{F99AF51D-C359-0AB5-50FA-9CC5114D70B5}"/>
                </a:ext>
              </a:extLst>
            </p:cNvPr>
            <p:cNvSpPr/>
            <p:nvPr/>
          </p:nvSpPr>
          <p:spPr>
            <a:xfrm>
              <a:off x="8943947" y="4464840"/>
              <a:ext cx="2361393" cy="131927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3.2 </a:t>
              </a:r>
              <a:r>
                <a:rPr lang="pt-PT" sz="105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Satisfaction Score </a:t>
              </a:r>
              <a:r>
                <a:rPr lang="pt-PT" sz="900" kern="0">
                  <a:solidFill>
                    <a:schemeClr val="tx1">
                      <a:lumMod val="95000"/>
                      <a:lumOff val="5000"/>
                    </a:schemeClr>
                  </a:solidFill>
                  <a:latin typeface="Arial" panose="020B0604020202020204" pitchFamily="34" charset="0"/>
                  <a:cs typeface="Arial" panose="020B0604020202020204" pitchFamily="34" charset="0"/>
                  <a:sym typeface="San Francisco Display Bold"/>
                </a:rPr>
                <a:t>(Avg. out of 5)</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46%</a:t>
              </a:r>
              <a:r>
                <a:rPr lang="pt-PT" sz="105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 Refferal rate </a:t>
              </a:r>
              <a:endParaRPr lang="pt-PT" sz="900" b="1" kern="0">
                <a:solidFill>
                  <a:schemeClr val="tx1">
                    <a:lumMod val="95000"/>
                    <a:lumOff val="5000"/>
                  </a:schemeClr>
                </a:solidFill>
                <a:latin typeface="Arial" panose="020B0604020202020204" pitchFamily="34" charset="0"/>
                <a:cs typeface="Arial" panose="020B0604020202020204" pitchFamily="34" charset="0"/>
                <a:sym typeface="San Francisco Display Bold"/>
              </a:endParaRP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2.7 years</a:t>
              </a:r>
              <a:r>
                <a:rPr lang="pt-PT" sz="105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 Tenure</a:t>
              </a:r>
              <a:endParaRPr lang="pt-PT" sz="1050" kern="0">
                <a:solidFill>
                  <a:schemeClr val="tx1">
                    <a:lumMod val="95000"/>
                    <a:lumOff val="5000"/>
                  </a:schemeClr>
                </a:solidFill>
                <a:latin typeface="Arial" panose="020B0604020202020204" pitchFamily="34" charset="0"/>
                <a:cs typeface="Arial" panose="020B0604020202020204" pitchFamily="34" charset="0"/>
                <a:sym typeface="San Francisco Display Bold"/>
              </a:endParaRPr>
            </a:p>
          </p:txBody>
        </p:sp>
      </p:grpSp>
      <p:sp>
        <p:nvSpPr>
          <p:cNvPr id="245" name="Arrow: Down 244">
            <a:extLst>
              <a:ext uri="{FF2B5EF4-FFF2-40B4-BE49-F238E27FC236}">
                <a16:creationId xmlns:a16="http://schemas.microsoft.com/office/drawing/2014/main" id="{80F68BF1-55AD-028B-6ABB-5700D3935945}"/>
              </a:ext>
            </a:extLst>
          </p:cNvPr>
          <p:cNvSpPr/>
          <p:nvPr/>
        </p:nvSpPr>
        <p:spPr>
          <a:xfrm>
            <a:off x="4208032" y="5554968"/>
            <a:ext cx="265996" cy="376897"/>
          </a:xfrm>
          <a:prstGeom prst="downArrow">
            <a:avLst/>
          </a:prstGeom>
          <a:solidFill>
            <a:srgbClr val="5C666C"/>
          </a:solidFill>
          <a:ln>
            <a:solidFill>
              <a:srgbClr val="5C6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Shape 904">
            <a:extLst>
              <a:ext uri="{FF2B5EF4-FFF2-40B4-BE49-F238E27FC236}">
                <a16:creationId xmlns:a16="http://schemas.microsoft.com/office/drawing/2014/main" id="{A24E87CD-E48F-1533-9BBF-F147817ED048}"/>
              </a:ext>
            </a:extLst>
          </p:cNvPr>
          <p:cNvSpPr/>
          <p:nvPr/>
        </p:nvSpPr>
        <p:spPr>
          <a:xfrm>
            <a:off x="4238009" y="5620569"/>
            <a:ext cx="2438400" cy="28604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400" b="1">
                <a:latin typeface="Helvetica" panose="020B0604020202020204" pitchFamily="34" charset="0"/>
                <a:cs typeface="Helvetica" panose="020B0604020202020204" pitchFamily="34" charset="0"/>
              </a:rPr>
              <a:t>Losing $ </a:t>
            </a:r>
            <a:r>
              <a:rPr lang="pt-PT" sz="1400" b="1" kern="0">
                <a:latin typeface="Arial" panose="020B0604020202020204" pitchFamily="34" charset="0"/>
                <a:cs typeface="Arial" panose="020B0604020202020204" pitchFamily="34" charset="0"/>
                <a:sym typeface="San Francisco Display Bold"/>
              </a:rPr>
              <a:t>2m / month</a:t>
            </a:r>
            <a:endParaRPr sz="1400" b="1" kern="0">
              <a:latin typeface="Arial" panose="020B0604020202020204" pitchFamily="34" charset="0"/>
              <a:cs typeface="Arial" panose="020B0604020202020204" pitchFamily="34" charset="0"/>
              <a:sym typeface="San Francisco Display Bold"/>
            </a:endParaRPr>
          </a:p>
        </p:txBody>
      </p:sp>
      <p:grpSp>
        <p:nvGrpSpPr>
          <p:cNvPr id="251" name="Group 250">
            <a:extLst>
              <a:ext uri="{FF2B5EF4-FFF2-40B4-BE49-F238E27FC236}">
                <a16:creationId xmlns:a16="http://schemas.microsoft.com/office/drawing/2014/main" id="{52EE460C-3908-E343-B7C7-8B46760B2197}"/>
              </a:ext>
            </a:extLst>
          </p:cNvPr>
          <p:cNvGrpSpPr/>
          <p:nvPr/>
        </p:nvGrpSpPr>
        <p:grpSpPr>
          <a:xfrm>
            <a:off x="6577651" y="4463630"/>
            <a:ext cx="2217184" cy="1529317"/>
            <a:chOff x="6577651" y="4420088"/>
            <a:chExt cx="2217184" cy="1529317"/>
          </a:xfrm>
        </p:grpSpPr>
        <p:sp>
          <p:nvSpPr>
            <p:cNvPr id="25" name="Shape 906">
              <a:extLst>
                <a:ext uri="{FF2B5EF4-FFF2-40B4-BE49-F238E27FC236}">
                  <a16:creationId xmlns:a16="http://schemas.microsoft.com/office/drawing/2014/main" id="{71156478-CB5B-B9EB-E46F-C22A2CAC46CD}"/>
                </a:ext>
              </a:extLst>
            </p:cNvPr>
            <p:cNvSpPr/>
            <p:nvPr/>
          </p:nvSpPr>
          <p:spPr>
            <a:xfrm>
              <a:off x="6577651" y="5052493"/>
              <a:ext cx="2217184" cy="89691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46%</a:t>
              </a:r>
              <a:r>
                <a:rPr lang="pt-PT" sz="14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 Refferal rate </a:t>
              </a:r>
              <a:endParaRPr lang="pt-PT" sz="1100" b="1" kern="0">
                <a:solidFill>
                  <a:schemeClr val="tx1">
                    <a:lumMod val="95000"/>
                    <a:lumOff val="5000"/>
                  </a:schemeClr>
                </a:solidFill>
                <a:latin typeface="Arial" panose="020B0604020202020204" pitchFamily="34" charset="0"/>
                <a:cs typeface="Arial" panose="020B0604020202020204" pitchFamily="34" charset="0"/>
                <a:sym typeface="San Francisco Display Bold"/>
              </a:endParaRP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2.7 years</a:t>
              </a:r>
              <a:r>
                <a:rPr lang="pt-PT" sz="14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 Tenure</a:t>
              </a:r>
              <a:endParaRPr lang="pt-PT" sz="1400" kern="0">
                <a:solidFill>
                  <a:schemeClr val="tx1">
                    <a:lumMod val="95000"/>
                    <a:lumOff val="5000"/>
                  </a:schemeClr>
                </a:solidFill>
                <a:latin typeface="Arial" panose="020B0604020202020204" pitchFamily="34" charset="0"/>
                <a:cs typeface="Arial" panose="020B0604020202020204" pitchFamily="34" charset="0"/>
                <a:sym typeface="San Francisco Display Bold"/>
              </a:endParaRPr>
            </a:p>
          </p:txBody>
        </p:sp>
        <p:sp>
          <p:nvSpPr>
            <p:cNvPr id="250" name="Shape 906">
              <a:extLst>
                <a:ext uri="{FF2B5EF4-FFF2-40B4-BE49-F238E27FC236}">
                  <a16:creationId xmlns:a16="http://schemas.microsoft.com/office/drawing/2014/main" id="{B1F70A4F-19BC-A101-44CC-CCD85F57479F}"/>
                </a:ext>
              </a:extLst>
            </p:cNvPr>
            <p:cNvSpPr/>
            <p:nvPr/>
          </p:nvSpPr>
          <p:spPr>
            <a:xfrm>
              <a:off x="6681673" y="4420088"/>
              <a:ext cx="2113162" cy="67896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3.2 </a:t>
              </a:r>
              <a:r>
                <a:rPr lang="pt-PT" sz="14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Satisfaction Score </a:t>
              </a:r>
              <a:r>
                <a:rPr lang="pt-PT" sz="1100" kern="0">
                  <a:solidFill>
                    <a:schemeClr val="tx1">
                      <a:lumMod val="95000"/>
                      <a:lumOff val="5000"/>
                    </a:schemeClr>
                  </a:solidFill>
                  <a:latin typeface="Arial" panose="020B0604020202020204" pitchFamily="34" charset="0"/>
                  <a:cs typeface="Arial" panose="020B0604020202020204" pitchFamily="34" charset="0"/>
                  <a:sym typeface="San Francisco Display Bold"/>
                </a:rPr>
                <a:t>(Avg. out of 5)</a:t>
              </a:r>
            </a:p>
          </p:txBody>
        </p:sp>
      </p:grpSp>
    </p:spTree>
    <p:extLst>
      <p:ext uri="{BB962C8B-B14F-4D97-AF65-F5344CB8AC3E}">
        <p14:creationId xmlns:p14="http://schemas.microsoft.com/office/powerpoint/2010/main" val="326850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30277E5F-07DC-787F-7C2E-A9F2F2A98B23}"/>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Telco Overview</a:t>
            </a:r>
          </a:p>
        </p:txBody>
      </p:sp>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7</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1038882"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Helvetica" panose="020B0604020202020204" pitchFamily="34" charset="0"/>
                <a:cs typeface="Helvetica" panose="020B0604020202020204" pitchFamily="34" charset="0"/>
              </a:rPr>
              <a:t>We will deep-dive on Customers’ understanding and Churners’ characterisation</a:t>
            </a:r>
            <a:br>
              <a:rPr lang="en-GB" sz="2400">
                <a:latin typeface="Helvetica" panose="020B0604020202020204" pitchFamily="34" charset="0"/>
                <a:cs typeface="Helvetica" panose="020B0604020202020204" pitchFamily="34" charset="0"/>
              </a:rPr>
            </a:br>
            <a:endParaRPr lang="en-GB" sz="2400">
              <a:latin typeface="Helvetica" panose="020B0604020202020204" pitchFamily="34" charset="0"/>
              <a:cs typeface="Helvetica" panose="020B0604020202020204" pitchFamily="34" charset="0"/>
            </a:endParaRPr>
          </a:p>
        </p:txBody>
      </p:sp>
      <p:sp>
        <p:nvSpPr>
          <p:cNvPr id="227" name="Rectangle 226">
            <a:extLst>
              <a:ext uri="{FF2B5EF4-FFF2-40B4-BE49-F238E27FC236}">
                <a16:creationId xmlns:a16="http://schemas.microsoft.com/office/drawing/2014/main" id="{C9B3EB63-37E5-4CC1-2721-27299668523A}"/>
              </a:ext>
            </a:extLst>
          </p:cNvPr>
          <p:cNvSpPr/>
          <p:nvPr/>
        </p:nvSpPr>
        <p:spPr>
          <a:xfrm flipV="1">
            <a:off x="0" y="156722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sp>
        <p:nvSpPr>
          <p:cNvPr id="31" name="Shape 899">
            <a:extLst>
              <a:ext uri="{FF2B5EF4-FFF2-40B4-BE49-F238E27FC236}">
                <a16:creationId xmlns:a16="http://schemas.microsoft.com/office/drawing/2014/main" id="{AA88C334-55BB-00CD-367B-84E8E4A948C5}"/>
              </a:ext>
            </a:extLst>
          </p:cNvPr>
          <p:cNvSpPr/>
          <p:nvPr/>
        </p:nvSpPr>
        <p:spPr>
          <a:xfrm>
            <a:off x="999460" y="2321440"/>
            <a:ext cx="2850690" cy="319575"/>
          </a:xfrm>
          <a:prstGeom prst="rect">
            <a:avLst/>
          </a:prstGeom>
          <a:ln w="12700">
            <a:noFill/>
            <a:miter lim="400000"/>
          </a:ln>
          <a:extLst>
            <a:ext uri="{C572A759-6A51-4108-AA02-DFA0A04FC94B}">
              <ma14:wrappingTextBoxFlag xmlns="" xmlns:ma14="http://schemas.microsoft.com/office/mac/drawingml/2011/main" val="1"/>
            </a:ext>
          </a:extLst>
        </p:spPr>
        <p:txBody>
          <a:bodyPr lIns="25400" tIns="25400" rIns="25400" bIns="25400" anchor="b">
            <a:spAutoFit/>
          </a:bodyPr>
          <a:lstStyle/>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GB" sz="1600" b="1"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Brief description</a:t>
            </a:r>
            <a:endParaRPr lang="en-GB" sz="1600" b="1"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Bold"/>
            </a:endParaRPr>
          </a:p>
        </p:txBody>
      </p:sp>
      <p:sp>
        <p:nvSpPr>
          <p:cNvPr id="224" name="Shape 900">
            <a:extLst>
              <a:ext uri="{FF2B5EF4-FFF2-40B4-BE49-F238E27FC236}">
                <a16:creationId xmlns:a16="http://schemas.microsoft.com/office/drawing/2014/main" id="{A948EBE0-7AD9-9C22-325D-2DC591EE477D}"/>
              </a:ext>
            </a:extLst>
          </p:cNvPr>
          <p:cNvSpPr/>
          <p:nvPr/>
        </p:nvSpPr>
        <p:spPr>
          <a:xfrm>
            <a:off x="1034602" y="2787575"/>
            <a:ext cx="239337" cy="0"/>
          </a:xfrm>
          <a:prstGeom prst="line">
            <a:avLst/>
          </a:prstGeom>
          <a:ln w="25400">
            <a:solidFill>
              <a:srgbClr val="D9D9D9"/>
            </a:solidFill>
            <a:miter lim="400000"/>
          </a:ln>
        </p:spPr>
        <p:txBody>
          <a:bodyPr lIns="25400" tIns="25400" rIns="25400" bIns="25400" anchor="ctr"/>
          <a:lstStyle/>
          <a:p>
            <a:pPr algn="ctr" defTabSz="412750" hangingPunct="0">
              <a:defRPr sz="3200"/>
            </a:pPr>
            <a:endParaRPr sz="1500" kern="0">
              <a:solidFill>
                <a:schemeClr val="bg1">
                  <a:lumMod val="85000"/>
                </a:schemeClr>
              </a:solidFill>
              <a:latin typeface="Arial" panose="020B0604020202020204" pitchFamily="34" charset="0"/>
              <a:cs typeface="Arial" panose="020B0604020202020204" pitchFamily="34" charset="0"/>
              <a:sym typeface="Helvetica Light"/>
            </a:endParaRPr>
          </a:p>
        </p:txBody>
      </p:sp>
      <p:sp>
        <p:nvSpPr>
          <p:cNvPr id="247" name="Shape 899">
            <a:extLst>
              <a:ext uri="{FF2B5EF4-FFF2-40B4-BE49-F238E27FC236}">
                <a16:creationId xmlns:a16="http://schemas.microsoft.com/office/drawing/2014/main" id="{8E87783C-6266-0D7F-BC0D-B5754ED4C946}"/>
              </a:ext>
            </a:extLst>
          </p:cNvPr>
          <p:cNvSpPr/>
          <p:nvPr/>
        </p:nvSpPr>
        <p:spPr>
          <a:xfrm>
            <a:off x="999460" y="3139493"/>
            <a:ext cx="2845006" cy="2845570"/>
          </a:xfrm>
          <a:prstGeom prst="rect">
            <a:avLst/>
          </a:prstGeom>
          <a:noFill/>
          <a:ln w="12700">
            <a:noFill/>
            <a:miter lim="400000"/>
          </a:ln>
          <a:extLst>
            <a:ext uri="{C572A759-6A51-4108-AA02-DFA0A04FC94B}">
              <ma14:wrappingTextBoxFlag xmlns="" xmlns:ma14="http://schemas.microsoft.com/office/mac/drawingml/2011/main" val="1"/>
            </a:ext>
          </a:extLst>
        </p:spPr>
        <p:txBody>
          <a:bodyPr wrap="square" lIns="25400" tIns="25400" rIns="25400" bIns="25400" anchor="ctr">
            <a:noAutofit/>
          </a:bodyPr>
          <a:lstStyle/>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GB" sz="1500"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A US-based </a:t>
            </a:r>
            <a:r>
              <a:rPr lang="en-GB" sz="1500" b="1"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telecom operator </a:t>
            </a:r>
            <a:r>
              <a:rPr lang="en-GB" sz="1500"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that offers communication solutions to its customers.</a:t>
            </a:r>
          </a:p>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endParaRPr lang="en-GB" sz="1500"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endParaRPr>
          </a:p>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r>
              <a:rPr lang="en-GB" sz="1500"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Uses </a:t>
            </a:r>
            <a:r>
              <a:rPr lang="en-GB" sz="1500" b="1"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IBM SPSS Modeler </a:t>
            </a:r>
            <a:r>
              <a:rPr lang="en-GB" sz="1500"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Light"/>
              </a:rPr>
              <a:t>to predict a churn score, satisfaction and CLTV.</a:t>
            </a:r>
          </a:p>
          <a:p>
            <a:pPr defTabSz="412750" hangingPunct="0">
              <a:lnSpc>
                <a:spcPct val="120000"/>
              </a:lnSpc>
              <a:defRPr sz="3300">
                <a:solidFill>
                  <a:srgbClr val="53585F"/>
                </a:solidFill>
                <a:latin typeface="San Francisco Display Light"/>
                <a:ea typeface="San Francisco Display Light"/>
                <a:cs typeface="San Francisco Display Light"/>
                <a:sym typeface="San Francisco Display Light"/>
              </a:defRPr>
            </a:pPr>
            <a:endParaRPr lang="en-GB" sz="1500" kern="0">
              <a:solidFill>
                <a:schemeClr val="bg1">
                  <a:lumMod val="85000"/>
                </a:schemeClr>
              </a:solidFill>
              <a:latin typeface="Arial" panose="020B0604020202020204" pitchFamily="34" charset="0"/>
              <a:ea typeface="San Francisco Display Bold"/>
              <a:cs typeface="Arial" panose="020B0604020202020204" pitchFamily="34" charset="0"/>
              <a:sym typeface="San Francisco Display Bold"/>
            </a:endParaRPr>
          </a:p>
        </p:txBody>
      </p:sp>
      <p:pic>
        <p:nvPicPr>
          <p:cNvPr id="230" name="Google Shape;7722;p153" descr="https://static.thenounproject.com/png/450379-200.png">
            <a:extLst>
              <a:ext uri="{FF2B5EF4-FFF2-40B4-BE49-F238E27FC236}">
                <a16:creationId xmlns:a16="http://schemas.microsoft.com/office/drawing/2014/main" id="{BA1C5064-58E3-A4EB-08EA-397C13B75DD4}"/>
              </a:ext>
            </a:extLst>
          </p:cNvPr>
          <p:cNvPicPr preferRelativeResize="0"/>
          <p:nvPr/>
        </p:nvPicPr>
        <p:blipFill rotWithShape="1">
          <a:blip r:embed="rId7">
            <a:alphaModFix/>
            <a:biLevel thresh="50000"/>
          </a:blip>
          <a:srcRect/>
          <a:stretch/>
        </p:blipFill>
        <p:spPr>
          <a:xfrm>
            <a:off x="21962" y="1577389"/>
            <a:ext cx="665935" cy="673373"/>
          </a:xfrm>
          <a:prstGeom prst="rect">
            <a:avLst/>
          </a:prstGeom>
          <a:noFill/>
          <a:ln>
            <a:noFill/>
          </a:ln>
        </p:spPr>
      </p:pic>
      <p:sp>
        <p:nvSpPr>
          <p:cNvPr id="17" name="Shape 893">
            <a:extLst>
              <a:ext uri="{FF2B5EF4-FFF2-40B4-BE49-F238E27FC236}">
                <a16:creationId xmlns:a16="http://schemas.microsoft.com/office/drawing/2014/main" id="{21BD8DA5-E2A9-F5EA-724F-1AA89CC15139}"/>
              </a:ext>
            </a:extLst>
          </p:cNvPr>
          <p:cNvSpPr/>
          <p:nvPr/>
        </p:nvSpPr>
        <p:spPr>
          <a:xfrm>
            <a:off x="6503652" y="3740650"/>
            <a:ext cx="2438400" cy="2349489"/>
          </a:xfrm>
          <a:prstGeom prst="rect">
            <a:avLst/>
          </a:prstGeom>
          <a:solidFill>
            <a:srgbClr val="F2F2F2"/>
          </a:solidFill>
          <a:ln w="12700">
            <a:miter lim="400000"/>
          </a:ln>
        </p:spPr>
        <p:txBody>
          <a:bodyPr lIns="25400" tIns="25400" rIns="25400" bIns="25400" anchor="ctr"/>
          <a:lstStyle/>
          <a:p>
            <a:pPr algn="ctr" defTabSz="412750" hangingPunct="0">
              <a:defRPr sz="3200">
                <a:solidFill>
                  <a:srgbClr val="FFFFFF"/>
                </a:solidFill>
              </a:defRPr>
            </a:pPr>
            <a:endParaRPr sz="1400" kern="0">
              <a:solidFill>
                <a:srgbClr val="FFFFFF"/>
              </a:solidFill>
              <a:cs typeface="Calibri" panose="020F0502020204030204" pitchFamily="34" charset="0"/>
              <a:sym typeface="Helvetica Light"/>
            </a:endParaRPr>
          </a:p>
        </p:txBody>
      </p:sp>
      <p:sp>
        <p:nvSpPr>
          <p:cNvPr id="18" name="Shape 893">
            <a:extLst>
              <a:ext uri="{FF2B5EF4-FFF2-40B4-BE49-F238E27FC236}">
                <a16:creationId xmlns:a16="http://schemas.microsoft.com/office/drawing/2014/main" id="{EE766AD0-461A-D891-8556-14BD29A0B86C}"/>
              </a:ext>
            </a:extLst>
          </p:cNvPr>
          <p:cNvSpPr/>
          <p:nvPr/>
        </p:nvSpPr>
        <p:spPr>
          <a:xfrm>
            <a:off x="4028644" y="3728056"/>
            <a:ext cx="2438400" cy="2349489"/>
          </a:xfrm>
          <a:prstGeom prst="rect">
            <a:avLst/>
          </a:prstGeom>
          <a:solidFill>
            <a:srgbClr val="DEEA97"/>
          </a:solidFill>
          <a:ln w="12700">
            <a:miter lim="400000"/>
          </a:ln>
        </p:spPr>
        <p:txBody>
          <a:bodyPr lIns="25400" tIns="25400" rIns="25400" bIns="25400" anchor="ctr"/>
          <a:lstStyle/>
          <a:p>
            <a:pPr algn="ctr" defTabSz="412750" hangingPunct="0">
              <a:defRPr sz="3200">
                <a:solidFill>
                  <a:srgbClr val="FFFFFF"/>
                </a:solidFill>
              </a:defRPr>
            </a:pPr>
            <a:endParaRPr sz="1400" kern="0">
              <a:solidFill>
                <a:srgbClr val="FFFFFF"/>
              </a:solidFill>
              <a:cs typeface="Calibri" panose="020F0502020204030204" pitchFamily="34" charset="0"/>
              <a:sym typeface="Helvetica Light"/>
            </a:endParaRPr>
          </a:p>
        </p:txBody>
      </p:sp>
      <p:graphicFrame>
        <p:nvGraphicFramePr>
          <p:cNvPr id="233" name="Chart 232">
            <a:extLst>
              <a:ext uri="{FF2B5EF4-FFF2-40B4-BE49-F238E27FC236}">
                <a16:creationId xmlns:a16="http://schemas.microsoft.com/office/drawing/2014/main" id="{BD4D8A49-B98F-698B-FC75-D2EE890A1327}"/>
              </a:ext>
            </a:extLst>
          </p:cNvPr>
          <p:cNvGraphicFramePr/>
          <p:nvPr/>
        </p:nvGraphicFramePr>
        <p:xfrm>
          <a:off x="4139506" y="3574395"/>
          <a:ext cx="2255495" cy="2117566"/>
        </p:xfrm>
        <a:graphic>
          <a:graphicData uri="http://schemas.openxmlformats.org/drawingml/2006/chart">
            <c:chart xmlns:c="http://schemas.openxmlformats.org/drawingml/2006/chart" xmlns:r="http://schemas.openxmlformats.org/officeDocument/2006/relationships" r:id="rId8"/>
          </a:graphicData>
        </a:graphic>
      </p:graphicFrame>
      <p:sp>
        <p:nvSpPr>
          <p:cNvPr id="12" name="Shape 904">
            <a:extLst>
              <a:ext uri="{FF2B5EF4-FFF2-40B4-BE49-F238E27FC236}">
                <a16:creationId xmlns:a16="http://schemas.microsoft.com/office/drawing/2014/main" id="{C3ECCB18-7D49-FEA2-D35D-97BED6F1FDFC}"/>
              </a:ext>
            </a:extLst>
          </p:cNvPr>
          <p:cNvSpPr/>
          <p:nvPr/>
        </p:nvSpPr>
        <p:spPr>
          <a:xfrm>
            <a:off x="6503652" y="2333145"/>
            <a:ext cx="2365183" cy="124630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pt-PT" sz="2400" b="1" kern="0">
                <a:solidFill>
                  <a:schemeClr val="bg1">
                    <a:lumMod val="85000"/>
                  </a:schemeClr>
                </a:solidFill>
                <a:latin typeface="Arial" panose="020B0604020202020204" pitchFamily="34" charset="0"/>
                <a:cs typeface="Arial" panose="020B0604020202020204" pitchFamily="34" charset="0"/>
                <a:sym typeface="San Francisco Display Bold"/>
              </a:rPr>
              <a:t>Revenue</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400" b="1">
                <a:solidFill>
                  <a:schemeClr val="bg1">
                    <a:lumMod val="85000"/>
                  </a:schemeClr>
                </a:solidFill>
                <a:latin typeface="Helvetica" panose="020B0604020202020204" pitchFamily="34" charset="0"/>
                <a:cs typeface="Helvetica" panose="020B0604020202020204" pitchFamily="34" charset="0"/>
              </a:rPr>
              <a:t>$</a:t>
            </a:r>
            <a:r>
              <a:rPr lang="en-GB" sz="1400">
                <a:solidFill>
                  <a:schemeClr val="bg1">
                    <a:lumMod val="85000"/>
                  </a:schemeClr>
                </a:solidFill>
                <a:latin typeface="Helvetica" panose="020B0604020202020204" pitchFamily="34" charset="0"/>
                <a:cs typeface="Helvetica" panose="020B0604020202020204" pitchFamily="34" charset="0"/>
              </a:rPr>
              <a:t> </a:t>
            </a:r>
            <a:r>
              <a:rPr lang="pt-PT" sz="1400" b="1" kern="0">
                <a:solidFill>
                  <a:schemeClr val="bg1">
                    <a:lumMod val="85000"/>
                  </a:schemeClr>
                </a:solidFill>
                <a:latin typeface="Arial" panose="020B0604020202020204" pitchFamily="34" charset="0"/>
                <a:cs typeface="Arial" panose="020B0604020202020204" pitchFamily="34" charset="0"/>
                <a:sym typeface="San Francisco Display Bold"/>
              </a:rPr>
              <a:t>21.4 million Total</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400" b="1">
                <a:solidFill>
                  <a:schemeClr val="bg1">
                    <a:lumMod val="85000"/>
                  </a:schemeClr>
                </a:solidFill>
                <a:latin typeface="Helvetica" panose="020B0604020202020204" pitchFamily="34" charset="0"/>
                <a:cs typeface="Helvetica" panose="020B0604020202020204" pitchFamily="34" charset="0"/>
              </a:rPr>
              <a:t>$ </a:t>
            </a:r>
            <a:r>
              <a:rPr lang="pt-PT" sz="1400" b="1" kern="0">
                <a:solidFill>
                  <a:schemeClr val="bg1">
                    <a:lumMod val="85000"/>
                  </a:schemeClr>
                </a:solidFill>
                <a:latin typeface="Arial" panose="020B0604020202020204" pitchFamily="34" charset="0"/>
                <a:cs typeface="Arial" panose="020B0604020202020204" pitchFamily="34" charset="0"/>
                <a:sym typeface="San Francisco Display Bold"/>
              </a:rPr>
              <a:t>3034 per Customer</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endParaRPr sz="1400" b="1" kern="0">
              <a:solidFill>
                <a:schemeClr val="bg1">
                  <a:lumMod val="85000"/>
                </a:schemeClr>
              </a:solidFill>
              <a:latin typeface="Arial" panose="020B0604020202020204" pitchFamily="34" charset="0"/>
              <a:cs typeface="Arial" panose="020B0604020202020204" pitchFamily="34" charset="0"/>
              <a:sym typeface="San Francisco Display Bold"/>
            </a:endParaRPr>
          </a:p>
        </p:txBody>
      </p:sp>
      <p:pic>
        <p:nvPicPr>
          <p:cNvPr id="22" name="Picture 2" descr="Image result for white icons finance">
            <a:extLst>
              <a:ext uri="{FF2B5EF4-FFF2-40B4-BE49-F238E27FC236}">
                <a16:creationId xmlns:a16="http://schemas.microsoft.com/office/drawing/2014/main" id="{4DA37B60-1FF0-BB57-9C6A-998530B7E2CA}"/>
              </a:ext>
            </a:extLst>
          </p:cNvPr>
          <p:cNvPicPr>
            <a:picLocks noChangeAspect="1" noChangeArrowheads="1"/>
          </p:cNvPicPr>
          <p:nvPr/>
        </p:nvPicPr>
        <p:blipFill rotWithShape="1">
          <a:blip r:embed="rId9">
            <a:lum bright="70000" contrast="-70000"/>
            <a:extLst>
              <a:ext uri="{28A0092B-C50C-407E-A947-70E740481C1C}">
                <a14:useLocalDpi xmlns:a14="http://schemas.microsoft.com/office/drawing/2010/main" val="0"/>
              </a:ext>
            </a:extLst>
          </a:blip>
          <a:srcRect l="36233" t="70101" r="37332" b="-444"/>
          <a:stretch/>
        </p:blipFill>
        <p:spPr bwMode="auto">
          <a:xfrm>
            <a:off x="7352564" y="1585681"/>
            <a:ext cx="672834" cy="714161"/>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a:extLst>
              <a:ext uri="{FF2B5EF4-FFF2-40B4-BE49-F238E27FC236}">
                <a16:creationId xmlns:a16="http://schemas.microsoft.com/office/drawing/2014/main" id="{F0A48D5D-FFBA-B9ED-A53A-0A58D7B1400D}"/>
              </a:ext>
            </a:extLst>
          </p:cNvPr>
          <p:cNvGrpSpPr/>
          <p:nvPr/>
        </p:nvGrpSpPr>
        <p:grpSpPr>
          <a:xfrm>
            <a:off x="8905443" y="1491954"/>
            <a:ext cx="2438400" cy="4585591"/>
            <a:chOff x="6467044" y="3728057"/>
            <a:chExt cx="2438400" cy="4585591"/>
          </a:xfrm>
        </p:grpSpPr>
        <p:sp>
          <p:nvSpPr>
            <p:cNvPr id="19" name="Shape 893">
              <a:extLst>
                <a:ext uri="{FF2B5EF4-FFF2-40B4-BE49-F238E27FC236}">
                  <a16:creationId xmlns:a16="http://schemas.microsoft.com/office/drawing/2014/main" id="{68BD6754-4D82-C2F0-0E3E-810A9EAC359E}"/>
                </a:ext>
              </a:extLst>
            </p:cNvPr>
            <p:cNvSpPr/>
            <p:nvPr/>
          </p:nvSpPr>
          <p:spPr>
            <a:xfrm>
              <a:off x="6467044" y="3728057"/>
              <a:ext cx="2438400" cy="4585591"/>
            </a:xfrm>
            <a:prstGeom prst="rect">
              <a:avLst/>
            </a:prstGeom>
            <a:solidFill>
              <a:srgbClr val="F2F2F2"/>
            </a:solidFill>
            <a:ln w="12700">
              <a:solidFill>
                <a:schemeClr val="bg1"/>
              </a:solidFill>
              <a:miter lim="400000"/>
            </a:ln>
          </p:spPr>
          <p:txBody>
            <a:bodyPr lIns="25400" tIns="25400" rIns="25400" bIns="25400" anchor="ctr"/>
            <a:lstStyle/>
            <a:p>
              <a:pPr algn="ctr" defTabSz="412750" hangingPunct="0">
                <a:defRPr sz="3200">
                  <a:solidFill>
                    <a:srgbClr val="FFFFFF"/>
                  </a:solidFill>
                </a:defRPr>
              </a:pPr>
              <a:endParaRPr sz="1400" kern="0">
                <a:solidFill>
                  <a:srgbClr val="FFFFFF"/>
                </a:solidFill>
                <a:cs typeface="Calibri" panose="020F0502020204030204" pitchFamily="34" charset="0"/>
                <a:sym typeface="Helvetica Light"/>
              </a:endParaRPr>
            </a:p>
          </p:txBody>
        </p:sp>
        <p:pic>
          <p:nvPicPr>
            <p:cNvPr id="23" name="Picture 2" descr="Image result for white icons finance">
              <a:extLst>
                <a:ext uri="{FF2B5EF4-FFF2-40B4-BE49-F238E27FC236}">
                  <a16:creationId xmlns:a16="http://schemas.microsoft.com/office/drawing/2014/main" id="{86C9F5AD-D1B3-A763-E178-FE5EE302C52A}"/>
                </a:ext>
              </a:extLst>
            </p:cNvPr>
            <p:cNvPicPr>
              <a:picLocks noChangeAspect="1" noChangeArrowheads="1"/>
            </p:cNvPicPr>
            <p:nvPr/>
          </p:nvPicPr>
          <p:blipFill rotWithShape="1">
            <a:blip r:embed="rId9">
              <a:lum bright="70000" contrast="-70000"/>
              <a:extLst>
                <a:ext uri="{28A0092B-C50C-407E-A947-70E740481C1C}">
                  <a14:useLocalDpi xmlns:a14="http://schemas.microsoft.com/office/drawing/2010/main" val="0"/>
                </a:ext>
              </a:extLst>
            </a:blip>
            <a:srcRect l="70477" t="34385" r="3088" b="35272"/>
            <a:stretch/>
          </p:blipFill>
          <p:spPr bwMode="auto">
            <a:xfrm>
              <a:off x="6783350" y="3825993"/>
              <a:ext cx="658652" cy="62922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906">
              <a:extLst>
                <a:ext uri="{FF2B5EF4-FFF2-40B4-BE49-F238E27FC236}">
                  <a16:creationId xmlns:a16="http://schemas.microsoft.com/office/drawing/2014/main" id="{33C2AFBB-2A88-6DF1-D970-F6EFD895A03E}"/>
                </a:ext>
              </a:extLst>
            </p:cNvPr>
            <p:cNvSpPr/>
            <p:nvPr/>
          </p:nvSpPr>
          <p:spPr>
            <a:xfrm>
              <a:off x="6571139" y="4591016"/>
              <a:ext cx="2230209" cy="3224985"/>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bg1">
                      <a:lumMod val="85000"/>
                    </a:schemeClr>
                  </a:solidFill>
                  <a:latin typeface="Arial" panose="020B0604020202020204" pitchFamily="34" charset="0"/>
                  <a:cs typeface="Arial" panose="020B0604020202020204" pitchFamily="34" charset="0"/>
                  <a:sym typeface="San Francisco Display Bold"/>
                </a:rPr>
                <a:t>Phone</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bg1">
                      <a:lumMod val="85000"/>
                    </a:schemeClr>
                  </a:solidFill>
                  <a:latin typeface="Arial" panose="020B0604020202020204" pitchFamily="34" charset="0"/>
                  <a:cs typeface="Arial" panose="020B0604020202020204" pitchFamily="34" charset="0"/>
                  <a:sym typeface="San Francisco Display Bold"/>
                </a:rPr>
                <a:t>Internet</a:t>
              </a:r>
              <a:r>
                <a:rPr lang="pt-PT" sz="1600" kern="0">
                  <a:solidFill>
                    <a:schemeClr val="bg1">
                      <a:lumMod val="85000"/>
                    </a:schemeClr>
                  </a:solidFill>
                  <a:latin typeface="Arial" panose="020B0604020202020204" pitchFamily="34" charset="0"/>
                  <a:cs typeface="Arial" panose="020B0604020202020204" pitchFamily="34" charset="0"/>
                  <a:sym typeface="San Francisco Display Bold"/>
                </a:rPr>
                <a:t> </a:t>
              </a:r>
              <a:br>
                <a:rPr lang="pt-PT" sz="1600" kern="0">
                  <a:solidFill>
                    <a:schemeClr val="bg1">
                      <a:lumMod val="85000"/>
                    </a:schemeClr>
                  </a:solidFill>
                  <a:latin typeface="Arial" panose="020B0604020202020204" pitchFamily="34" charset="0"/>
                  <a:cs typeface="Arial" panose="020B0604020202020204" pitchFamily="34" charset="0"/>
                  <a:sym typeface="San Francisco Display Bold"/>
                </a:rPr>
              </a:br>
              <a:r>
                <a:rPr lang="pt-PT" sz="1100" kern="0">
                  <a:solidFill>
                    <a:schemeClr val="bg1">
                      <a:lumMod val="85000"/>
                    </a:schemeClr>
                  </a:solidFill>
                  <a:latin typeface="Arial" panose="020B0604020202020204" pitchFamily="34" charset="0"/>
                  <a:cs typeface="Arial" panose="020B0604020202020204" pitchFamily="34" charset="0"/>
                  <a:sym typeface="San Francisco Display Bold"/>
                </a:rPr>
                <a:t>(DSL, Fiber Optic and Cable)</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bg1">
                      <a:lumMod val="85000"/>
                    </a:schemeClr>
                  </a:solidFill>
                  <a:latin typeface="Arial" panose="020B0604020202020204" pitchFamily="34" charset="0"/>
                  <a:cs typeface="Arial" panose="020B0604020202020204" pitchFamily="34" charset="0"/>
                  <a:sym typeface="San Francisco Display Bold"/>
                </a:rPr>
                <a:t>Add-ons</a:t>
              </a:r>
              <a:r>
                <a:rPr lang="pt-PT" sz="1600" kern="0">
                  <a:solidFill>
                    <a:schemeClr val="bg1">
                      <a:lumMod val="85000"/>
                    </a:schemeClr>
                  </a:solidFill>
                  <a:latin typeface="Arial" panose="020B0604020202020204" pitchFamily="34" charset="0"/>
                  <a:cs typeface="Arial" panose="020B0604020202020204" pitchFamily="34" charset="0"/>
                  <a:sym typeface="San Francisco Display Bold"/>
                </a:rPr>
                <a:t> </a:t>
              </a:r>
              <a:br>
                <a:rPr lang="pt-PT" sz="1600" kern="0">
                  <a:solidFill>
                    <a:schemeClr val="bg1">
                      <a:lumMod val="85000"/>
                    </a:schemeClr>
                  </a:solidFill>
                  <a:latin typeface="Arial" panose="020B0604020202020204" pitchFamily="34" charset="0"/>
                  <a:cs typeface="Arial" panose="020B0604020202020204" pitchFamily="34" charset="0"/>
                  <a:sym typeface="San Francisco Display Bold"/>
                </a:rPr>
              </a:br>
              <a:r>
                <a:rPr lang="pt-PT" sz="1100" kern="0">
                  <a:solidFill>
                    <a:schemeClr val="bg1">
                      <a:lumMod val="85000"/>
                    </a:schemeClr>
                  </a:solidFill>
                  <a:latin typeface="Arial" panose="020B0604020202020204" pitchFamily="34" charset="0"/>
                  <a:cs typeface="Arial" panose="020B0604020202020204" pitchFamily="34" charset="0"/>
                  <a:sym typeface="San Francisco Display Bold"/>
                </a:rPr>
                <a:t>(Online security service, backup, device protection, support)</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b="1" kern="0">
                  <a:solidFill>
                    <a:schemeClr val="bg1">
                      <a:lumMod val="85000"/>
                    </a:schemeClr>
                  </a:solidFill>
                  <a:latin typeface="Arial" panose="020B0604020202020204" pitchFamily="34" charset="0"/>
                  <a:cs typeface="Arial" panose="020B0604020202020204" pitchFamily="34" charset="0"/>
                  <a:sym typeface="San Francisco Display Bold"/>
                </a:rPr>
                <a:t>Streaming</a:t>
              </a:r>
            </a:p>
            <a:p>
              <a:pPr marL="285750" indent="-285750" defTabSz="412750" hangingPunct="0">
                <a:lnSpc>
                  <a:spcPct val="120000"/>
                </a:lnSpc>
                <a:spcBef>
                  <a:spcPts val="600"/>
                </a:spcBef>
                <a:spcAft>
                  <a:spcPts val="600"/>
                </a:spcAft>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600" kern="0">
                  <a:solidFill>
                    <a:schemeClr val="bg1">
                      <a:lumMod val="85000"/>
                    </a:schemeClr>
                  </a:solidFill>
                  <a:latin typeface="Arial" panose="020B0604020202020204" pitchFamily="34" charset="0"/>
                  <a:cs typeface="Arial" panose="020B0604020202020204" pitchFamily="34" charset="0"/>
                  <a:sym typeface="San Francisco Display Bold"/>
                </a:rPr>
                <a:t>Billing and payment options</a:t>
              </a:r>
            </a:p>
          </p:txBody>
        </p:sp>
        <p:sp>
          <p:nvSpPr>
            <p:cNvPr id="254" name="TextBox 253">
              <a:extLst>
                <a:ext uri="{FF2B5EF4-FFF2-40B4-BE49-F238E27FC236}">
                  <a16:creationId xmlns:a16="http://schemas.microsoft.com/office/drawing/2014/main" id="{B7743551-6613-F3BE-7C3E-E14745B341A6}"/>
                </a:ext>
              </a:extLst>
            </p:cNvPr>
            <p:cNvSpPr txBox="1"/>
            <p:nvPr/>
          </p:nvSpPr>
          <p:spPr>
            <a:xfrm>
              <a:off x="7205680" y="3967067"/>
              <a:ext cx="1459832" cy="394210"/>
            </a:xfrm>
            <a:prstGeom prst="rect">
              <a:avLst/>
            </a:prstGeom>
            <a:noFill/>
          </p:spPr>
          <p:txBody>
            <a:bodyPr wrap="square">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1800" b="1" kern="0">
                  <a:solidFill>
                    <a:schemeClr val="bg1">
                      <a:lumMod val="85000"/>
                    </a:schemeClr>
                  </a:solidFill>
                  <a:latin typeface="Arial" panose="020B0604020202020204" pitchFamily="34" charset="0"/>
                  <a:cs typeface="Arial" panose="020B0604020202020204" pitchFamily="34" charset="0"/>
                  <a:sym typeface="San Francisco Display Bold"/>
                </a:rPr>
                <a:t>Services</a:t>
              </a:r>
            </a:p>
          </p:txBody>
        </p:sp>
      </p:grpSp>
      <p:pic>
        <p:nvPicPr>
          <p:cNvPr id="255" name="Picture 254" descr="A black background with a black square&#10;&#10;Description automatically generated with medium confidence">
            <a:extLst>
              <a:ext uri="{FF2B5EF4-FFF2-40B4-BE49-F238E27FC236}">
                <a16:creationId xmlns:a16="http://schemas.microsoft.com/office/drawing/2014/main" id="{50A637E7-6AB6-E33B-D671-A22EACBA615F}"/>
              </a:ext>
            </a:extLst>
          </p:cNvPr>
          <p:cNvPicPr>
            <a:picLocks noChangeAspect="1"/>
          </p:cNvPicPr>
          <p:nvPr/>
        </p:nvPicPr>
        <p:blipFill>
          <a:blip r:embed="rId10">
            <a:lum bright="70000" contrast="-70000"/>
          </a:blip>
          <a:stretch>
            <a:fillRect/>
          </a:stretch>
        </p:blipFill>
        <p:spPr>
          <a:xfrm>
            <a:off x="7429258" y="3820035"/>
            <a:ext cx="587188" cy="587188"/>
          </a:xfrm>
          <a:prstGeom prst="rect">
            <a:avLst/>
          </a:prstGeom>
        </p:spPr>
      </p:pic>
      <p:sp>
        <p:nvSpPr>
          <p:cNvPr id="229" name="Date Placeholder 3">
            <a:extLst>
              <a:ext uri="{FF2B5EF4-FFF2-40B4-BE49-F238E27FC236}">
                <a16:creationId xmlns:a16="http://schemas.microsoft.com/office/drawing/2014/main" id="{EC0FCFCD-197C-B063-8719-BA518D85EEF8}"/>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grpSp>
        <p:nvGrpSpPr>
          <p:cNvPr id="11" name="Group 10">
            <a:extLst>
              <a:ext uri="{FF2B5EF4-FFF2-40B4-BE49-F238E27FC236}">
                <a16:creationId xmlns:a16="http://schemas.microsoft.com/office/drawing/2014/main" id="{C1CCD929-6E18-3E2A-B6DE-78D194F6A34A}"/>
              </a:ext>
            </a:extLst>
          </p:cNvPr>
          <p:cNvGrpSpPr/>
          <p:nvPr/>
        </p:nvGrpSpPr>
        <p:grpSpPr>
          <a:xfrm>
            <a:off x="12950884" y="3139500"/>
            <a:ext cx="6145342" cy="3768397"/>
            <a:chOff x="4028644" y="1585681"/>
            <a:chExt cx="7325155" cy="4491865"/>
          </a:xfrm>
        </p:grpSpPr>
        <p:grpSp>
          <p:nvGrpSpPr>
            <p:cNvPr id="21" name="Group 20">
              <a:extLst>
                <a:ext uri="{FF2B5EF4-FFF2-40B4-BE49-F238E27FC236}">
                  <a16:creationId xmlns:a16="http://schemas.microsoft.com/office/drawing/2014/main" id="{F57C2C98-DDED-209F-74B2-13B7AB776EB1}"/>
                </a:ext>
              </a:extLst>
            </p:cNvPr>
            <p:cNvGrpSpPr/>
            <p:nvPr/>
          </p:nvGrpSpPr>
          <p:grpSpPr>
            <a:xfrm>
              <a:off x="4028644" y="1585681"/>
              <a:ext cx="7325155" cy="4491865"/>
              <a:chOff x="4550225" y="1724407"/>
              <a:chExt cx="7325155" cy="4491865"/>
            </a:xfrm>
          </p:grpSpPr>
          <p:sp>
            <p:nvSpPr>
              <p:cNvPr id="29" name="Shape 892">
                <a:extLst>
                  <a:ext uri="{FF2B5EF4-FFF2-40B4-BE49-F238E27FC236}">
                    <a16:creationId xmlns:a16="http://schemas.microsoft.com/office/drawing/2014/main" id="{1E7CE871-784B-96AC-C472-C91BC212B936}"/>
                  </a:ext>
                </a:extLst>
              </p:cNvPr>
              <p:cNvSpPr/>
              <p:nvPr/>
            </p:nvSpPr>
            <p:spPr>
              <a:xfrm>
                <a:off x="4550225" y="1730215"/>
                <a:ext cx="2438400" cy="2136567"/>
              </a:xfrm>
              <a:prstGeom prst="rect">
                <a:avLst/>
              </a:prstGeom>
              <a:solidFill>
                <a:srgbClr val="5C666C"/>
              </a:solidFill>
              <a:ln w="12700">
                <a:miter lim="400000"/>
              </a:ln>
            </p:spPr>
            <p:txBody>
              <a:bodyPr lIns="25400" tIns="25400" rIns="25400" bIns="25400" anchor="ctr"/>
              <a:lstStyle/>
              <a:p>
                <a:pPr algn="ctr" defTabSz="412750" hangingPunct="0">
                  <a:defRPr sz="3200">
                    <a:solidFill>
                      <a:srgbClr val="FFFFFF"/>
                    </a:solidFill>
                  </a:defRPr>
                </a:pPr>
                <a:endParaRPr sz="1100" kern="0">
                  <a:solidFill>
                    <a:srgbClr val="FFFFFF"/>
                  </a:solidFill>
                  <a:sym typeface="Helvetica Light"/>
                </a:endParaRPr>
              </a:p>
            </p:txBody>
          </p:sp>
          <p:sp>
            <p:nvSpPr>
              <p:cNvPr id="30" name="Shape 893">
                <a:extLst>
                  <a:ext uri="{FF2B5EF4-FFF2-40B4-BE49-F238E27FC236}">
                    <a16:creationId xmlns:a16="http://schemas.microsoft.com/office/drawing/2014/main" id="{DAAE0112-8FFB-6602-531B-81AECD664612}"/>
                  </a:ext>
                </a:extLst>
              </p:cNvPr>
              <p:cNvSpPr/>
              <p:nvPr/>
            </p:nvSpPr>
            <p:spPr>
              <a:xfrm>
                <a:off x="9427025" y="1730217"/>
                <a:ext cx="2438400" cy="2136567"/>
              </a:xfrm>
              <a:prstGeom prst="rect">
                <a:avLst/>
              </a:prstGeom>
              <a:solidFill>
                <a:srgbClr val="B0C727"/>
              </a:solidFill>
              <a:ln w="12700">
                <a:miter lim="400000"/>
              </a:ln>
            </p:spPr>
            <p:txBody>
              <a:bodyPr lIns="25400" tIns="25400" rIns="25400" bIns="25400" anchor="ctr"/>
              <a:lstStyle/>
              <a:p>
                <a:pPr algn="ctr" defTabSz="412750" hangingPunct="0">
                  <a:defRPr sz="3200">
                    <a:solidFill>
                      <a:srgbClr val="FFFFFF"/>
                    </a:solidFill>
                  </a:defRPr>
                </a:pPr>
                <a:endParaRPr sz="1100" kern="0">
                  <a:solidFill>
                    <a:srgbClr val="FFFFFF"/>
                  </a:solidFill>
                  <a:sym typeface="Helvetica Light"/>
                </a:endParaRPr>
              </a:p>
            </p:txBody>
          </p:sp>
          <p:sp>
            <p:nvSpPr>
              <p:cNvPr id="225" name="Shape 893">
                <a:extLst>
                  <a:ext uri="{FF2B5EF4-FFF2-40B4-BE49-F238E27FC236}">
                    <a16:creationId xmlns:a16="http://schemas.microsoft.com/office/drawing/2014/main" id="{B7899440-3F14-2852-13C2-C66B9043E639}"/>
                  </a:ext>
                </a:extLst>
              </p:cNvPr>
              <p:cNvSpPr/>
              <p:nvPr/>
            </p:nvSpPr>
            <p:spPr>
              <a:xfrm>
                <a:off x="9436980" y="3866782"/>
                <a:ext cx="2438400" cy="2349489"/>
              </a:xfrm>
              <a:prstGeom prst="rect">
                <a:avLst/>
              </a:prstGeom>
              <a:solidFill>
                <a:srgbClr val="DEEA97"/>
              </a:solidFill>
              <a:ln w="12700">
                <a:miter lim="400000"/>
              </a:ln>
            </p:spPr>
            <p:txBody>
              <a:bodyPr lIns="25400" tIns="25400" rIns="25400" bIns="25400" anchor="ctr"/>
              <a:lstStyle/>
              <a:p>
                <a:pPr algn="ctr" defTabSz="412750" hangingPunct="0">
                  <a:defRPr sz="3200">
                    <a:solidFill>
                      <a:srgbClr val="FFFFFF"/>
                    </a:solidFill>
                  </a:defRPr>
                </a:pPr>
                <a:endParaRPr sz="1050" kern="0">
                  <a:solidFill>
                    <a:srgbClr val="FFFFFF"/>
                  </a:solidFill>
                  <a:cs typeface="Calibri" panose="020F0502020204030204" pitchFamily="34" charset="0"/>
                  <a:sym typeface="Helvetica Light"/>
                </a:endParaRPr>
              </a:p>
            </p:txBody>
          </p:sp>
          <p:sp>
            <p:nvSpPr>
              <p:cNvPr id="228" name="Shape 893">
                <a:extLst>
                  <a:ext uri="{FF2B5EF4-FFF2-40B4-BE49-F238E27FC236}">
                    <a16:creationId xmlns:a16="http://schemas.microsoft.com/office/drawing/2014/main" id="{F1174657-2A26-5A93-4B45-C662550DC4C6}"/>
                  </a:ext>
                </a:extLst>
              </p:cNvPr>
              <p:cNvSpPr/>
              <p:nvPr/>
            </p:nvSpPr>
            <p:spPr>
              <a:xfrm>
                <a:off x="4550225" y="3866782"/>
                <a:ext cx="2438400" cy="2349489"/>
              </a:xfrm>
              <a:prstGeom prst="rect">
                <a:avLst/>
              </a:prstGeom>
              <a:solidFill>
                <a:srgbClr val="DEEA97"/>
              </a:solidFill>
              <a:ln w="12700">
                <a:miter lim="400000"/>
              </a:ln>
            </p:spPr>
            <p:txBody>
              <a:bodyPr lIns="25400" tIns="25400" rIns="25400" bIns="25400" anchor="ctr"/>
              <a:lstStyle/>
              <a:p>
                <a:pPr algn="ctr" defTabSz="412750" hangingPunct="0">
                  <a:defRPr sz="3200">
                    <a:solidFill>
                      <a:srgbClr val="FFFFFF"/>
                    </a:solidFill>
                  </a:defRPr>
                </a:pPr>
                <a:endParaRPr sz="1050" kern="0">
                  <a:solidFill>
                    <a:srgbClr val="FFFFFF"/>
                  </a:solidFill>
                  <a:cs typeface="Calibri" panose="020F0502020204030204" pitchFamily="34" charset="0"/>
                  <a:sym typeface="Helvetica Light"/>
                </a:endParaRPr>
              </a:p>
            </p:txBody>
          </p:sp>
          <p:sp>
            <p:nvSpPr>
              <p:cNvPr id="231" name="Shape 893">
                <a:extLst>
                  <a:ext uri="{FF2B5EF4-FFF2-40B4-BE49-F238E27FC236}">
                    <a16:creationId xmlns:a16="http://schemas.microsoft.com/office/drawing/2014/main" id="{8FB67A1C-D747-21B8-1DB6-1CF7A7B66F33}"/>
                  </a:ext>
                </a:extLst>
              </p:cNvPr>
              <p:cNvSpPr/>
              <p:nvPr/>
            </p:nvSpPr>
            <p:spPr>
              <a:xfrm>
                <a:off x="6988625" y="3866783"/>
                <a:ext cx="2438400" cy="2349489"/>
              </a:xfrm>
              <a:prstGeom prst="rect">
                <a:avLst/>
              </a:prstGeom>
              <a:solidFill>
                <a:schemeClr val="bg1">
                  <a:lumMod val="85000"/>
                </a:schemeClr>
              </a:solidFill>
              <a:ln w="12700">
                <a:solidFill>
                  <a:schemeClr val="bg1"/>
                </a:solidFill>
                <a:miter lim="400000"/>
              </a:ln>
            </p:spPr>
            <p:txBody>
              <a:bodyPr lIns="25400" tIns="25400" rIns="25400" bIns="25400" anchor="ctr"/>
              <a:lstStyle/>
              <a:p>
                <a:pPr algn="ctr" defTabSz="412750" hangingPunct="0">
                  <a:defRPr sz="3200">
                    <a:solidFill>
                      <a:srgbClr val="FFFFFF"/>
                    </a:solidFill>
                  </a:defRPr>
                </a:pPr>
                <a:endParaRPr sz="1050" kern="0">
                  <a:solidFill>
                    <a:srgbClr val="FFFFFF"/>
                  </a:solidFill>
                  <a:cs typeface="Calibri" panose="020F0502020204030204" pitchFamily="34" charset="0"/>
                  <a:sym typeface="Helvetica Light"/>
                </a:endParaRPr>
              </a:p>
            </p:txBody>
          </p:sp>
          <p:pic>
            <p:nvPicPr>
              <p:cNvPr id="232" name="Picture 2" descr="Image result for white icons finance">
                <a:extLst>
                  <a:ext uri="{FF2B5EF4-FFF2-40B4-BE49-F238E27FC236}">
                    <a16:creationId xmlns:a16="http://schemas.microsoft.com/office/drawing/2014/main" id="{72966123-C999-93C3-4ABA-CA4401FB8702}"/>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70477" t="34385" r="3088" b="35272"/>
              <a:stretch/>
            </p:blipFill>
            <p:spPr bwMode="auto">
              <a:xfrm>
                <a:off x="7394733" y="3877114"/>
                <a:ext cx="658652" cy="629222"/>
              </a:xfrm>
              <a:prstGeom prst="rect">
                <a:avLst/>
              </a:prstGeom>
              <a:noFill/>
              <a:extLst>
                <a:ext uri="{909E8E84-426E-40DD-AFC4-6F175D3DCCD1}">
                  <a14:hiddenFill xmlns:a14="http://schemas.microsoft.com/office/drawing/2010/main">
                    <a:solidFill>
                      <a:srgbClr val="FFFFFF"/>
                    </a:solidFill>
                  </a14:hiddenFill>
                </a:ext>
              </a:extLst>
            </p:spPr>
          </p:pic>
          <p:sp>
            <p:nvSpPr>
              <p:cNvPr id="234" name="Shape 906">
                <a:extLst>
                  <a:ext uri="{FF2B5EF4-FFF2-40B4-BE49-F238E27FC236}">
                    <a16:creationId xmlns:a16="http://schemas.microsoft.com/office/drawing/2014/main" id="{6E6EDCAE-9DB6-0548-5FEA-8DE0FBF90C18}"/>
                  </a:ext>
                </a:extLst>
              </p:cNvPr>
              <p:cNvSpPr/>
              <p:nvPr/>
            </p:nvSpPr>
            <p:spPr>
              <a:xfrm>
                <a:off x="7124773" y="4641618"/>
                <a:ext cx="2230209" cy="134543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Phone</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Internet</a:t>
                </a:r>
                <a: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t> </a:t>
                </a:r>
                <a:b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br>
                <a:r>
                  <a:rPr lang="pt-PT" sz="700" kern="0">
                    <a:solidFill>
                      <a:schemeClr val="tx1">
                        <a:lumMod val="95000"/>
                        <a:lumOff val="5000"/>
                      </a:schemeClr>
                    </a:solidFill>
                    <a:latin typeface="Arial" panose="020B0604020202020204" pitchFamily="34" charset="0"/>
                    <a:cs typeface="Arial" panose="020B0604020202020204" pitchFamily="34" charset="0"/>
                    <a:sym typeface="San Francisco Display Bold"/>
                  </a:rPr>
                  <a:t>(DSL, Fiber Optic and Cable)</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Add-ons</a:t>
                </a:r>
                <a: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t> </a:t>
                </a:r>
                <a:b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br>
                <a:r>
                  <a:rPr lang="pt-PT" sz="700" kern="0">
                    <a:solidFill>
                      <a:schemeClr val="tx1">
                        <a:lumMod val="95000"/>
                        <a:lumOff val="5000"/>
                      </a:schemeClr>
                    </a:solidFill>
                    <a:latin typeface="Arial" panose="020B0604020202020204" pitchFamily="34" charset="0"/>
                    <a:cs typeface="Arial" panose="020B0604020202020204" pitchFamily="34" charset="0"/>
                    <a:sym typeface="San Francisco Display Bold"/>
                  </a:rPr>
                  <a:t>(Online security service, backup, device protection, support)</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Streaming</a:t>
                </a:r>
              </a:p>
              <a:p>
                <a:pPr marL="285750" indent="-285750" defTabSz="412750" hangingPunct="0">
                  <a:lnSpc>
                    <a:spcPct val="120000"/>
                  </a:lnSpc>
                  <a:buFont typeface="Wingdings" panose="05000000000000000000" pitchFamily="2" charset="2"/>
                  <a:buChar char="ü"/>
                  <a:defRPr sz="2000">
                    <a:solidFill>
                      <a:srgbClr val="FFFFFF"/>
                    </a:solidFill>
                    <a:latin typeface="San Francisco Display Bold"/>
                    <a:ea typeface="San Francisco Display Bold"/>
                    <a:cs typeface="San Francisco Display Bold"/>
                    <a:sym typeface="San Francisco Display Bold"/>
                  </a:defRPr>
                </a:pPr>
                <a:r>
                  <a:rPr lang="pt-PT" sz="1000" kern="0">
                    <a:solidFill>
                      <a:schemeClr val="tx1">
                        <a:lumMod val="95000"/>
                        <a:lumOff val="5000"/>
                      </a:schemeClr>
                    </a:solidFill>
                    <a:latin typeface="Arial" panose="020B0604020202020204" pitchFamily="34" charset="0"/>
                    <a:cs typeface="Arial" panose="020B0604020202020204" pitchFamily="34" charset="0"/>
                    <a:sym typeface="San Francisco Display Bold"/>
                  </a:rPr>
                  <a:t>Billing and payment options</a:t>
                </a:r>
              </a:p>
            </p:txBody>
          </p:sp>
          <p:graphicFrame>
            <p:nvGraphicFramePr>
              <p:cNvPr id="235" name="Chart 234">
                <a:extLst>
                  <a:ext uri="{FF2B5EF4-FFF2-40B4-BE49-F238E27FC236}">
                    <a16:creationId xmlns:a16="http://schemas.microsoft.com/office/drawing/2014/main" id="{F40F06FD-BEE2-024D-AE37-F31346232BE7}"/>
                  </a:ext>
                </a:extLst>
              </p:cNvPr>
              <p:cNvGraphicFramePr/>
              <p:nvPr/>
            </p:nvGraphicFramePr>
            <p:xfrm>
              <a:off x="4648286" y="3980169"/>
              <a:ext cx="2255495" cy="2117566"/>
            </p:xfrm>
            <a:graphic>
              <a:graphicData uri="http://schemas.openxmlformats.org/drawingml/2006/chart">
                <c:chart xmlns:c="http://schemas.openxmlformats.org/drawingml/2006/chart" xmlns:r="http://schemas.openxmlformats.org/officeDocument/2006/relationships" r:id="rId11"/>
              </a:graphicData>
            </a:graphic>
          </p:graphicFrame>
          <p:pic>
            <p:nvPicPr>
              <p:cNvPr id="236" name="Picture 235" descr="A black background with a black square&#10;&#10;Description automatically generated with medium confidence">
                <a:extLst>
                  <a:ext uri="{FF2B5EF4-FFF2-40B4-BE49-F238E27FC236}">
                    <a16:creationId xmlns:a16="http://schemas.microsoft.com/office/drawing/2014/main" id="{7EBF918B-C399-4F98-9A3D-AD286D7E0B17}"/>
                  </a:ext>
                </a:extLst>
              </p:cNvPr>
              <p:cNvPicPr>
                <a:picLocks noChangeAspect="1"/>
              </p:cNvPicPr>
              <p:nvPr/>
            </p:nvPicPr>
            <p:blipFill>
              <a:blip r:embed="rId12"/>
              <a:stretch>
                <a:fillRect/>
              </a:stretch>
            </p:blipFill>
            <p:spPr>
              <a:xfrm>
                <a:off x="10342677" y="1861572"/>
                <a:ext cx="607096" cy="576996"/>
              </a:xfrm>
              <a:prstGeom prst="rect">
                <a:avLst/>
              </a:prstGeom>
            </p:spPr>
          </p:pic>
          <p:sp>
            <p:nvSpPr>
              <p:cNvPr id="237" name="Shape 902">
                <a:extLst>
                  <a:ext uri="{FF2B5EF4-FFF2-40B4-BE49-F238E27FC236}">
                    <a16:creationId xmlns:a16="http://schemas.microsoft.com/office/drawing/2014/main" id="{312484C8-B641-33FE-22C0-938E6FB2F714}"/>
                  </a:ext>
                </a:extLst>
              </p:cNvPr>
              <p:cNvSpPr/>
              <p:nvPr/>
            </p:nvSpPr>
            <p:spPr>
              <a:xfrm>
                <a:off x="4800754" y="2557091"/>
                <a:ext cx="1937341" cy="112537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rgbClr val="FFFFFF"/>
                    </a:solidFill>
                    <a:latin typeface="Arial" panose="020B0604020202020204" pitchFamily="34" charset="0"/>
                    <a:cs typeface="Arial" panose="020B0604020202020204" pitchFamily="34" charset="0"/>
                    <a:sym typeface="San Francisco Display Bold"/>
                  </a:rPr>
                  <a:t>7043 </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rgbClr val="FFFFFF"/>
                    </a:solidFill>
                    <a:latin typeface="Arial" panose="020B0604020202020204" pitchFamily="34" charset="0"/>
                    <a:cs typeface="Arial" panose="020B0604020202020204" pitchFamily="34" charset="0"/>
                    <a:sym typeface="San Francisco Display Bold"/>
                  </a:rPr>
                  <a:t>Clients</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endParaRPr lang="pt-PT" b="1" kern="0">
                  <a:solidFill>
                    <a:srgbClr val="FFFFFF"/>
                  </a:solidFill>
                  <a:latin typeface="Arial" panose="020B0604020202020204" pitchFamily="34" charset="0"/>
                  <a:cs typeface="Arial" panose="020B0604020202020204" pitchFamily="34" charset="0"/>
                  <a:sym typeface="San Francisco Display Bold"/>
                </a:endParaRPr>
              </a:p>
            </p:txBody>
          </p:sp>
          <p:sp>
            <p:nvSpPr>
              <p:cNvPr id="238" name="Shape 904">
                <a:extLst>
                  <a:ext uri="{FF2B5EF4-FFF2-40B4-BE49-F238E27FC236}">
                    <a16:creationId xmlns:a16="http://schemas.microsoft.com/office/drawing/2014/main" id="{8AA20F10-A247-848F-095F-702FD18C4A4B}"/>
                  </a:ext>
                </a:extLst>
              </p:cNvPr>
              <p:cNvSpPr/>
              <p:nvPr/>
            </p:nvSpPr>
            <p:spPr>
              <a:xfrm>
                <a:off x="7025233" y="2618335"/>
                <a:ext cx="2365183" cy="808235"/>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pt-PT" b="1" kern="0">
                    <a:solidFill>
                      <a:srgbClr val="222328"/>
                    </a:solidFill>
                    <a:latin typeface="Arial" panose="020B0604020202020204" pitchFamily="34" charset="0"/>
                    <a:cs typeface="Arial" panose="020B0604020202020204" pitchFamily="34" charset="0"/>
                    <a:sym typeface="San Francisco Display Bold"/>
                  </a:rPr>
                  <a:t>Revenue</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050" b="1">
                    <a:latin typeface="Helvetica" panose="020B0604020202020204" pitchFamily="34" charset="0"/>
                    <a:cs typeface="Helvetica" panose="020B0604020202020204" pitchFamily="34" charset="0"/>
                  </a:rPr>
                  <a:t>$</a:t>
                </a:r>
                <a:r>
                  <a:rPr lang="en-GB" sz="1050">
                    <a:latin typeface="Helvetica" panose="020B0604020202020204" pitchFamily="34" charset="0"/>
                    <a:cs typeface="Helvetica" panose="020B0604020202020204" pitchFamily="34" charset="0"/>
                  </a:rPr>
                  <a:t> </a:t>
                </a:r>
                <a:r>
                  <a:rPr lang="pt-PT" sz="1050" b="1" kern="0">
                    <a:latin typeface="Arial" panose="020B0604020202020204" pitchFamily="34" charset="0"/>
                    <a:cs typeface="Arial" panose="020B0604020202020204" pitchFamily="34" charset="0"/>
                    <a:sym typeface="San Francisco Display Bold"/>
                  </a:rPr>
                  <a:t>21.4 million Total</a:t>
                </a:r>
              </a:p>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050" b="1">
                    <a:latin typeface="Helvetica" panose="020B0604020202020204" pitchFamily="34" charset="0"/>
                    <a:cs typeface="Helvetica" panose="020B0604020202020204" pitchFamily="34" charset="0"/>
                  </a:rPr>
                  <a:t>$ </a:t>
                </a:r>
                <a:r>
                  <a:rPr lang="pt-PT" sz="1050" b="1" kern="0">
                    <a:latin typeface="Arial" panose="020B0604020202020204" pitchFamily="34" charset="0"/>
                    <a:cs typeface="Arial" panose="020B0604020202020204" pitchFamily="34" charset="0"/>
                    <a:sym typeface="San Francisco Display Bold"/>
                  </a:rPr>
                  <a:t>3034 per Customer</a:t>
                </a:r>
                <a:endParaRPr sz="1050" b="1" kern="0">
                  <a:latin typeface="Arial" panose="020B0604020202020204" pitchFamily="34" charset="0"/>
                  <a:cs typeface="Arial" panose="020B0604020202020204" pitchFamily="34" charset="0"/>
                  <a:sym typeface="San Francisco Display Bold"/>
                </a:endParaRPr>
              </a:p>
            </p:txBody>
          </p:sp>
          <p:sp>
            <p:nvSpPr>
              <p:cNvPr id="239" name="Shape 906">
                <a:extLst>
                  <a:ext uri="{FF2B5EF4-FFF2-40B4-BE49-F238E27FC236}">
                    <a16:creationId xmlns:a16="http://schemas.microsoft.com/office/drawing/2014/main" id="{587B2807-93E9-EFC1-4381-368AE65BE8E5}"/>
                  </a:ext>
                </a:extLst>
              </p:cNvPr>
              <p:cNvSpPr/>
              <p:nvPr/>
            </p:nvSpPr>
            <p:spPr>
              <a:xfrm>
                <a:off x="9654487" y="2726881"/>
                <a:ext cx="1915898" cy="75604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latin typeface="Arial" panose="020B0604020202020204" pitchFamily="34" charset="0"/>
                    <a:cs typeface="Arial" panose="020B0604020202020204" pitchFamily="34" charset="0"/>
                    <a:sym typeface="San Francisco Display Bold"/>
                  </a:rPr>
                  <a:t>California, </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latin typeface="Arial" panose="020B0604020202020204" pitchFamily="34" charset="0"/>
                    <a:cs typeface="Arial" panose="020B0604020202020204" pitchFamily="34" charset="0"/>
                    <a:sym typeface="San Francisco Display Bold"/>
                  </a:rPr>
                  <a:t>USA</a:t>
                </a:r>
              </a:p>
            </p:txBody>
          </p:sp>
          <p:pic>
            <p:nvPicPr>
              <p:cNvPr id="240" name="Picture 2" descr="Image result for white icons finance">
                <a:extLst>
                  <a:ext uri="{FF2B5EF4-FFF2-40B4-BE49-F238E27FC236}">
                    <a16:creationId xmlns:a16="http://schemas.microsoft.com/office/drawing/2014/main" id="{9B9D293E-3BF1-0567-B970-018727EE9A4E}"/>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36233" t="70101" r="37332" b="-444"/>
              <a:stretch/>
            </p:blipFill>
            <p:spPr bwMode="auto">
              <a:xfrm>
                <a:off x="7874145" y="1724407"/>
                <a:ext cx="672834" cy="714161"/>
              </a:xfrm>
              <a:prstGeom prst="rect">
                <a:avLst/>
              </a:prstGeom>
              <a:noFill/>
              <a:extLst>
                <a:ext uri="{909E8E84-426E-40DD-AFC4-6F175D3DCCD1}">
                  <a14:hiddenFill xmlns:a14="http://schemas.microsoft.com/office/drawing/2010/main">
                    <a:solidFill>
                      <a:srgbClr val="FFFFFF"/>
                    </a:solidFill>
                  </a14:hiddenFill>
                </a:ext>
              </a:extLst>
            </p:spPr>
          </p:pic>
          <p:pic>
            <p:nvPicPr>
              <p:cNvPr id="241" name="Imagem 26">
                <a:extLst>
                  <a:ext uri="{FF2B5EF4-FFF2-40B4-BE49-F238E27FC236}">
                    <a16:creationId xmlns:a16="http://schemas.microsoft.com/office/drawing/2014/main" id="{62D3E4EF-D09D-D4A6-5D8C-A1B50255F6F1}"/>
                  </a:ext>
                </a:extLst>
              </p:cNvPr>
              <p:cNvPicPr>
                <a:picLocks noChangeAspect="1"/>
              </p:cNvPicPr>
              <p:nvPr/>
            </p:nvPicPr>
            <p:blipFill>
              <a:blip r:embed="rId13"/>
              <a:stretch>
                <a:fillRect/>
              </a:stretch>
            </p:blipFill>
            <p:spPr>
              <a:xfrm>
                <a:off x="5490095" y="1764685"/>
                <a:ext cx="558661" cy="622973"/>
              </a:xfrm>
              <a:prstGeom prst="rect">
                <a:avLst/>
              </a:prstGeom>
            </p:spPr>
          </p:pic>
          <p:sp>
            <p:nvSpPr>
              <p:cNvPr id="243" name="TextBox 242">
                <a:extLst>
                  <a:ext uri="{FF2B5EF4-FFF2-40B4-BE49-F238E27FC236}">
                    <a16:creationId xmlns:a16="http://schemas.microsoft.com/office/drawing/2014/main" id="{189B8E88-1031-041F-AB6B-1239ED20E9F3}"/>
                  </a:ext>
                </a:extLst>
              </p:cNvPr>
              <p:cNvSpPr txBox="1"/>
              <p:nvPr/>
            </p:nvSpPr>
            <p:spPr>
              <a:xfrm>
                <a:off x="7817063" y="4018188"/>
                <a:ext cx="1459832" cy="293607"/>
              </a:xfrm>
              <a:prstGeom prst="rect">
                <a:avLst/>
              </a:prstGeom>
              <a:noFill/>
            </p:spPr>
            <p:txBody>
              <a:bodyPr wrap="square">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120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Services</a:t>
                </a:r>
              </a:p>
            </p:txBody>
          </p:sp>
          <p:pic>
            <p:nvPicPr>
              <p:cNvPr id="244" name="Picture 243" descr="A black background with a black square&#10;&#10;Description automatically generated with medium confidence">
                <a:extLst>
                  <a:ext uri="{FF2B5EF4-FFF2-40B4-BE49-F238E27FC236}">
                    <a16:creationId xmlns:a16="http://schemas.microsoft.com/office/drawing/2014/main" id="{B5A7C8EC-927C-5198-DC87-F6144D81A8E7}"/>
                  </a:ext>
                </a:extLst>
              </p:cNvPr>
              <p:cNvPicPr>
                <a:picLocks noChangeAspect="1"/>
              </p:cNvPicPr>
              <p:nvPr/>
            </p:nvPicPr>
            <p:blipFill>
              <a:blip r:embed="rId10"/>
              <a:stretch>
                <a:fillRect/>
              </a:stretch>
            </p:blipFill>
            <p:spPr>
              <a:xfrm>
                <a:off x="10362586" y="3911798"/>
                <a:ext cx="587188" cy="587188"/>
              </a:xfrm>
              <a:prstGeom prst="rect">
                <a:avLst/>
              </a:prstGeom>
            </p:spPr>
          </p:pic>
        </p:grpSp>
        <p:sp>
          <p:nvSpPr>
            <p:cNvPr id="28" name="Shape 906">
              <a:extLst>
                <a:ext uri="{FF2B5EF4-FFF2-40B4-BE49-F238E27FC236}">
                  <a16:creationId xmlns:a16="http://schemas.microsoft.com/office/drawing/2014/main" id="{F99AF51D-C359-0AB5-50FA-9CC5114D70B5}"/>
                </a:ext>
              </a:extLst>
            </p:cNvPr>
            <p:cNvSpPr/>
            <p:nvPr/>
          </p:nvSpPr>
          <p:spPr>
            <a:xfrm>
              <a:off x="8943947" y="4464840"/>
              <a:ext cx="2361393" cy="131927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3.2 </a:t>
              </a:r>
              <a:r>
                <a:rPr lang="pt-PT" sz="105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Satisfaction Score </a:t>
              </a:r>
              <a:r>
                <a:rPr lang="pt-PT" sz="900" kern="0">
                  <a:solidFill>
                    <a:schemeClr val="tx1">
                      <a:lumMod val="95000"/>
                      <a:lumOff val="5000"/>
                    </a:schemeClr>
                  </a:solidFill>
                  <a:latin typeface="Arial" panose="020B0604020202020204" pitchFamily="34" charset="0"/>
                  <a:cs typeface="Arial" panose="020B0604020202020204" pitchFamily="34" charset="0"/>
                  <a:sym typeface="San Francisco Display Bold"/>
                </a:rPr>
                <a:t>(Avg. out of 5)</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46%</a:t>
              </a:r>
              <a:r>
                <a:rPr lang="pt-PT" sz="105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 Refferal rate </a:t>
              </a:r>
              <a:endParaRPr lang="pt-PT" sz="900" b="1" kern="0">
                <a:solidFill>
                  <a:schemeClr val="tx1">
                    <a:lumMod val="95000"/>
                    <a:lumOff val="5000"/>
                  </a:schemeClr>
                </a:solidFill>
                <a:latin typeface="Arial" panose="020B0604020202020204" pitchFamily="34" charset="0"/>
                <a:cs typeface="Arial" panose="020B0604020202020204" pitchFamily="34" charset="0"/>
                <a:sym typeface="San Francisco Display Bold"/>
              </a:endParaRP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2.7 years</a:t>
              </a:r>
              <a:r>
                <a:rPr lang="pt-PT" sz="1050" b="1" kern="0">
                  <a:solidFill>
                    <a:schemeClr val="tx1">
                      <a:lumMod val="95000"/>
                      <a:lumOff val="5000"/>
                    </a:schemeClr>
                  </a:solidFill>
                  <a:latin typeface="Arial" panose="020B0604020202020204" pitchFamily="34" charset="0"/>
                  <a:cs typeface="Arial" panose="020B0604020202020204" pitchFamily="34" charset="0"/>
                  <a:sym typeface="San Francisco Display Bold"/>
                </a:rPr>
                <a:t> Tenure</a:t>
              </a:r>
              <a:endParaRPr lang="pt-PT" sz="1050" kern="0">
                <a:solidFill>
                  <a:schemeClr val="tx1">
                    <a:lumMod val="95000"/>
                    <a:lumOff val="5000"/>
                  </a:schemeClr>
                </a:solidFill>
                <a:latin typeface="Arial" panose="020B0604020202020204" pitchFamily="34" charset="0"/>
                <a:cs typeface="Arial" panose="020B0604020202020204" pitchFamily="34" charset="0"/>
                <a:sym typeface="San Francisco Display Bold"/>
              </a:endParaRPr>
            </a:p>
          </p:txBody>
        </p:sp>
      </p:grpSp>
      <p:sp>
        <p:nvSpPr>
          <p:cNvPr id="245" name="Arrow: Down 244">
            <a:extLst>
              <a:ext uri="{FF2B5EF4-FFF2-40B4-BE49-F238E27FC236}">
                <a16:creationId xmlns:a16="http://schemas.microsoft.com/office/drawing/2014/main" id="{80F68BF1-55AD-028B-6ABB-5700D3935945}"/>
              </a:ext>
            </a:extLst>
          </p:cNvPr>
          <p:cNvSpPr/>
          <p:nvPr/>
        </p:nvSpPr>
        <p:spPr>
          <a:xfrm>
            <a:off x="4208032" y="5554968"/>
            <a:ext cx="265996" cy="376897"/>
          </a:xfrm>
          <a:prstGeom prst="downArrow">
            <a:avLst/>
          </a:prstGeom>
          <a:solidFill>
            <a:srgbClr val="5C666C"/>
          </a:solidFill>
          <a:ln>
            <a:solidFill>
              <a:srgbClr val="5C6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Shape 904">
            <a:extLst>
              <a:ext uri="{FF2B5EF4-FFF2-40B4-BE49-F238E27FC236}">
                <a16:creationId xmlns:a16="http://schemas.microsoft.com/office/drawing/2014/main" id="{A24E87CD-E48F-1533-9BBF-F147817ED048}"/>
              </a:ext>
            </a:extLst>
          </p:cNvPr>
          <p:cNvSpPr/>
          <p:nvPr/>
        </p:nvSpPr>
        <p:spPr>
          <a:xfrm>
            <a:off x="4238009" y="5620569"/>
            <a:ext cx="2438400" cy="28604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en-GB" sz="1400" b="1">
                <a:latin typeface="Helvetica" panose="020B0604020202020204" pitchFamily="34" charset="0"/>
                <a:cs typeface="Helvetica" panose="020B0604020202020204" pitchFamily="34" charset="0"/>
              </a:rPr>
              <a:t>Losing $ </a:t>
            </a:r>
            <a:r>
              <a:rPr lang="pt-PT" sz="1400" b="1" kern="0">
                <a:latin typeface="Arial" panose="020B0604020202020204" pitchFamily="34" charset="0"/>
                <a:cs typeface="Arial" panose="020B0604020202020204" pitchFamily="34" charset="0"/>
                <a:sym typeface="San Francisco Display Bold"/>
              </a:rPr>
              <a:t>2m / month</a:t>
            </a:r>
            <a:endParaRPr sz="1400" b="1" kern="0">
              <a:latin typeface="Arial" panose="020B0604020202020204" pitchFamily="34" charset="0"/>
              <a:cs typeface="Arial" panose="020B0604020202020204" pitchFamily="34" charset="0"/>
              <a:sym typeface="San Francisco Display Bold"/>
            </a:endParaRPr>
          </a:p>
        </p:txBody>
      </p:sp>
      <p:grpSp>
        <p:nvGrpSpPr>
          <p:cNvPr id="251" name="Group 250">
            <a:extLst>
              <a:ext uri="{FF2B5EF4-FFF2-40B4-BE49-F238E27FC236}">
                <a16:creationId xmlns:a16="http://schemas.microsoft.com/office/drawing/2014/main" id="{52EE460C-3908-E343-B7C7-8B46760B2197}"/>
              </a:ext>
            </a:extLst>
          </p:cNvPr>
          <p:cNvGrpSpPr/>
          <p:nvPr/>
        </p:nvGrpSpPr>
        <p:grpSpPr>
          <a:xfrm>
            <a:off x="6577651" y="4463630"/>
            <a:ext cx="2217184" cy="1529317"/>
            <a:chOff x="6577651" y="4420088"/>
            <a:chExt cx="2217184" cy="1529317"/>
          </a:xfrm>
        </p:grpSpPr>
        <p:sp>
          <p:nvSpPr>
            <p:cNvPr id="25" name="Shape 906">
              <a:extLst>
                <a:ext uri="{FF2B5EF4-FFF2-40B4-BE49-F238E27FC236}">
                  <a16:creationId xmlns:a16="http://schemas.microsoft.com/office/drawing/2014/main" id="{71156478-CB5B-B9EB-E46F-C22A2CAC46CD}"/>
                </a:ext>
              </a:extLst>
            </p:cNvPr>
            <p:cNvSpPr/>
            <p:nvPr/>
          </p:nvSpPr>
          <p:spPr>
            <a:xfrm>
              <a:off x="6577651" y="5052493"/>
              <a:ext cx="2217184" cy="89691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chemeClr val="bg1">
                      <a:lumMod val="85000"/>
                    </a:schemeClr>
                  </a:solidFill>
                  <a:latin typeface="Arial" panose="020B0604020202020204" pitchFamily="34" charset="0"/>
                  <a:cs typeface="Arial" panose="020B0604020202020204" pitchFamily="34" charset="0"/>
                  <a:sym typeface="San Francisco Display Bold"/>
                </a:rPr>
                <a:t>46%</a:t>
              </a:r>
              <a:r>
                <a:rPr lang="pt-PT" sz="1400" b="1" kern="0">
                  <a:solidFill>
                    <a:schemeClr val="bg1">
                      <a:lumMod val="85000"/>
                    </a:schemeClr>
                  </a:solidFill>
                  <a:latin typeface="Arial" panose="020B0604020202020204" pitchFamily="34" charset="0"/>
                  <a:cs typeface="Arial" panose="020B0604020202020204" pitchFamily="34" charset="0"/>
                  <a:sym typeface="San Francisco Display Bold"/>
                </a:rPr>
                <a:t> Refferal rate </a:t>
              </a:r>
              <a:endParaRPr lang="pt-PT" sz="1100" b="1" kern="0">
                <a:solidFill>
                  <a:schemeClr val="bg1">
                    <a:lumMod val="85000"/>
                  </a:schemeClr>
                </a:solidFill>
                <a:latin typeface="Arial" panose="020B0604020202020204" pitchFamily="34" charset="0"/>
                <a:cs typeface="Arial" panose="020B0604020202020204" pitchFamily="34" charset="0"/>
                <a:sym typeface="San Francisco Display Bold"/>
              </a:endParaRP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chemeClr val="bg1">
                      <a:lumMod val="85000"/>
                    </a:schemeClr>
                  </a:solidFill>
                  <a:latin typeface="Arial" panose="020B0604020202020204" pitchFamily="34" charset="0"/>
                  <a:cs typeface="Arial" panose="020B0604020202020204" pitchFamily="34" charset="0"/>
                  <a:sym typeface="San Francisco Display Bold"/>
                </a:rPr>
                <a:t>2.7 years</a:t>
              </a:r>
              <a:r>
                <a:rPr lang="pt-PT" sz="1400" b="1" kern="0">
                  <a:solidFill>
                    <a:schemeClr val="bg1">
                      <a:lumMod val="85000"/>
                    </a:schemeClr>
                  </a:solidFill>
                  <a:latin typeface="Arial" panose="020B0604020202020204" pitchFamily="34" charset="0"/>
                  <a:cs typeface="Arial" panose="020B0604020202020204" pitchFamily="34" charset="0"/>
                  <a:sym typeface="San Francisco Display Bold"/>
                </a:rPr>
                <a:t> Tenure</a:t>
              </a:r>
              <a:endParaRPr lang="pt-PT" sz="1400" kern="0">
                <a:solidFill>
                  <a:schemeClr val="bg1">
                    <a:lumMod val="85000"/>
                  </a:schemeClr>
                </a:solidFill>
                <a:latin typeface="Arial" panose="020B0604020202020204" pitchFamily="34" charset="0"/>
                <a:cs typeface="Arial" panose="020B0604020202020204" pitchFamily="34" charset="0"/>
                <a:sym typeface="San Francisco Display Bold"/>
              </a:endParaRPr>
            </a:p>
          </p:txBody>
        </p:sp>
        <p:sp>
          <p:nvSpPr>
            <p:cNvPr id="250" name="Shape 906">
              <a:extLst>
                <a:ext uri="{FF2B5EF4-FFF2-40B4-BE49-F238E27FC236}">
                  <a16:creationId xmlns:a16="http://schemas.microsoft.com/office/drawing/2014/main" id="{B1F70A4F-19BC-A101-44CC-CCD85F57479F}"/>
                </a:ext>
              </a:extLst>
            </p:cNvPr>
            <p:cNvSpPr/>
            <p:nvPr/>
          </p:nvSpPr>
          <p:spPr>
            <a:xfrm>
              <a:off x="6681673" y="4420088"/>
              <a:ext cx="2113162" cy="67896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chemeClr val="bg1">
                      <a:lumMod val="85000"/>
                    </a:schemeClr>
                  </a:solidFill>
                  <a:latin typeface="Arial" panose="020B0604020202020204" pitchFamily="34" charset="0"/>
                  <a:cs typeface="Arial" panose="020B0604020202020204" pitchFamily="34" charset="0"/>
                  <a:sym typeface="San Francisco Display Bold"/>
                </a:rPr>
                <a:t>3.2 </a:t>
              </a:r>
              <a:r>
                <a:rPr lang="pt-PT" sz="1400" b="1" kern="0">
                  <a:solidFill>
                    <a:schemeClr val="bg1">
                      <a:lumMod val="85000"/>
                    </a:schemeClr>
                  </a:solidFill>
                  <a:latin typeface="Arial" panose="020B0604020202020204" pitchFamily="34" charset="0"/>
                  <a:cs typeface="Arial" panose="020B0604020202020204" pitchFamily="34" charset="0"/>
                  <a:sym typeface="San Francisco Display Bold"/>
                </a:rPr>
                <a:t>Satisfaction Score </a:t>
              </a:r>
              <a:r>
                <a:rPr lang="pt-PT" sz="1100" kern="0">
                  <a:solidFill>
                    <a:schemeClr val="bg1">
                      <a:lumMod val="85000"/>
                    </a:schemeClr>
                  </a:solidFill>
                  <a:latin typeface="Arial" panose="020B0604020202020204" pitchFamily="34" charset="0"/>
                  <a:cs typeface="Arial" panose="020B0604020202020204" pitchFamily="34" charset="0"/>
                  <a:sym typeface="San Francisco Display Bold"/>
                </a:rPr>
                <a:t>(Avg. out of 5)</a:t>
              </a:r>
            </a:p>
          </p:txBody>
        </p:sp>
      </p:grpSp>
      <p:sp>
        <p:nvSpPr>
          <p:cNvPr id="4" name="Rectangle 3">
            <a:extLst>
              <a:ext uri="{FF2B5EF4-FFF2-40B4-BE49-F238E27FC236}">
                <a16:creationId xmlns:a16="http://schemas.microsoft.com/office/drawing/2014/main" id="{228037A7-F1B5-16BB-1370-FABD1088853F}"/>
              </a:ext>
            </a:extLst>
          </p:cNvPr>
          <p:cNvSpPr/>
          <p:nvPr/>
        </p:nvSpPr>
        <p:spPr>
          <a:xfrm>
            <a:off x="3883800" y="1491954"/>
            <a:ext cx="2682783" cy="4692259"/>
          </a:xfrm>
          <a:prstGeom prst="rect">
            <a:avLst/>
          </a:prstGeom>
          <a:noFill/>
          <a:ln w="57150">
            <a:solidFill>
              <a:srgbClr val="DEEA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950079B1-6AC3-77DA-1569-3DA7A9F14419}"/>
              </a:ext>
            </a:extLst>
          </p:cNvPr>
          <p:cNvGrpSpPr/>
          <p:nvPr/>
        </p:nvGrpSpPr>
        <p:grpSpPr>
          <a:xfrm>
            <a:off x="3272037" y="1461673"/>
            <a:ext cx="608010" cy="622973"/>
            <a:chOff x="5715896" y="3724090"/>
            <a:chExt cx="608010" cy="622973"/>
          </a:xfrm>
        </p:grpSpPr>
        <p:sp>
          <p:nvSpPr>
            <p:cNvPr id="16" name="Rectangle 15">
              <a:extLst>
                <a:ext uri="{FF2B5EF4-FFF2-40B4-BE49-F238E27FC236}">
                  <a16:creationId xmlns:a16="http://schemas.microsoft.com/office/drawing/2014/main" id="{2ED3B00E-F116-E8D1-E6C1-031CA077CD6F}"/>
                </a:ext>
              </a:extLst>
            </p:cNvPr>
            <p:cNvSpPr/>
            <p:nvPr/>
          </p:nvSpPr>
          <p:spPr>
            <a:xfrm>
              <a:off x="5715896" y="3724090"/>
              <a:ext cx="608010" cy="622973"/>
            </a:xfrm>
            <a:prstGeom prst="rect">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8935F0F0-6218-BEE1-CC1C-36EEB585493D}"/>
                </a:ext>
              </a:extLst>
            </p:cNvPr>
            <p:cNvPicPr>
              <a:picLocks noChangeAspect="1"/>
            </p:cNvPicPr>
            <p:nvPr/>
          </p:nvPicPr>
          <p:blipFill>
            <a:blip r:embed="rId14"/>
            <a:stretch>
              <a:fillRect/>
            </a:stretch>
          </p:blipFill>
          <p:spPr>
            <a:xfrm>
              <a:off x="5796380" y="3794230"/>
              <a:ext cx="462892" cy="462892"/>
            </a:xfrm>
            <a:prstGeom prst="rect">
              <a:avLst/>
            </a:prstGeom>
          </p:spPr>
        </p:pic>
      </p:grpSp>
      <p:sp>
        <p:nvSpPr>
          <p:cNvPr id="242" name="Shape 892">
            <a:extLst>
              <a:ext uri="{FF2B5EF4-FFF2-40B4-BE49-F238E27FC236}">
                <a16:creationId xmlns:a16="http://schemas.microsoft.com/office/drawing/2014/main" id="{B9EF30EB-FAFD-0863-1A4D-B89FACED5B2F}"/>
              </a:ext>
            </a:extLst>
          </p:cNvPr>
          <p:cNvSpPr/>
          <p:nvPr/>
        </p:nvSpPr>
        <p:spPr>
          <a:xfrm>
            <a:off x="4028644" y="1591489"/>
            <a:ext cx="2438400" cy="2136567"/>
          </a:xfrm>
          <a:prstGeom prst="rect">
            <a:avLst/>
          </a:prstGeom>
          <a:solidFill>
            <a:srgbClr val="5C666C"/>
          </a:solidFill>
          <a:ln w="12700">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sym typeface="Helvetica Light"/>
            </a:endParaRPr>
          </a:p>
        </p:txBody>
      </p:sp>
      <p:sp>
        <p:nvSpPr>
          <p:cNvPr id="248" name="Shape 902">
            <a:extLst>
              <a:ext uri="{FF2B5EF4-FFF2-40B4-BE49-F238E27FC236}">
                <a16:creationId xmlns:a16="http://schemas.microsoft.com/office/drawing/2014/main" id="{B28DD0AD-19CC-394C-A22B-5BC65137B15B}"/>
              </a:ext>
            </a:extLst>
          </p:cNvPr>
          <p:cNvSpPr/>
          <p:nvPr/>
        </p:nvSpPr>
        <p:spPr>
          <a:xfrm>
            <a:off x="4279173" y="2310997"/>
            <a:ext cx="1937341" cy="134011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rgbClr val="FFFFFF"/>
                </a:solidFill>
                <a:latin typeface="Arial" panose="020B0604020202020204" pitchFamily="34" charset="0"/>
                <a:cs typeface="Arial" panose="020B0604020202020204" pitchFamily="34" charset="0"/>
                <a:sym typeface="San Francisco Display Bold"/>
              </a:rPr>
              <a:t>7043 </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lang="pt-PT" sz="2400" b="1" kern="0">
                <a:solidFill>
                  <a:srgbClr val="FFFFFF"/>
                </a:solidFill>
                <a:latin typeface="Arial" panose="020B0604020202020204" pitchFamily="34" charset="0"/>
                <a:cs typeface="Arial" panose="020B0604020202020204" pitchFamily="34" charset="0"/>
                <a:sym typeface="San Francisco Display Bold"/>
              </a:rPr>
              <a:t>Customers</a:t>
            </a:r>
          </a:p>
          <a:p>
            <a:pPr algn="ctr" defTabSz="412750" hangingPunct="0">
              <a:lnSpc>
                <a:spcPct val="120000"/>
              </a:lnSpc>
              <a:defRPr sz="2000">
                <a:solidFill>
                  <a:srgbClr val="FFFFFF"/>
                </a:solidFill>
                <a:latin typeface="San Francisco Display Bold"/>
                <a:ea typeface="San Francisco Display Bold"/>
                <a:cs typeface="San Francisco Display Bold"/>
                <a:sym typeface="San Francisco Display Bold"/>
              </a:defRPr>
            </a:pPr>
            <a:endParaRPr lang="pt-PT" sz="2400" b="1" kern="0">
              <a:solidFill>
                <a:srgbClr val="FFFFFF"/>
              </a:solidFill>
              <a:latin typeface="Arial" panose="020B0604020202020204" pitchFamily="34" charset="0"/>
              <a:cs typeface="Arial" panose="020B0604020202020204" pitchFamily="34" charset="0"/>
              <a:sym typeface="San Francisco Display Bold"/>
            </a:endParaRPr>
          </a:p>
        </p:txBody>
      </p:sp>
      <p:pic>
        <p:nvPicPr>
          <p:cNvPr id="252" name="Imagem 26">
            <a:extLst>
              <a:ext uri="{FF2B5EF4-FFF2-40B4-BE49-F238E27FC236}">
                <a16:creationId xmlns:a16="http://schemas.microsoft.com/office/drawing/2014/main" id="{1A13FE01-01AE-DEAC-BCB7-6F50B232BB4F}"/>
              </a:ext>
            </a:extLst>
          </p:cNvPr>
          <p:cNvPicPr>
            <a:picLocks noChangeAspect="1"/>
          </p:cNvPicPr>
          <p:nvPr/>
        </p:nvPicPr>
        <p:blipFill>
          <a:blip r:embed="rId13"/>
          <a:stretch>
            <a:fillRect/>
          </a:stretch>
        </p:blipFill>
        <p:spPr>
          <a:xfrm>
            <a:off x="4968514" y="1625959"/>
            <a:ext cx="558661" cy="622973"/>
          </a:xfrm>
          <a:prstGeom prst="rect">
            <a:avLst/>
          </a:prstGeom>
        </p:spPr>
      </p:pic>
      <p:grpSp>
        <p:nvGrpSpPr>
          <p:cNvPr id="253" name="Group 252">
            <a:extLst>
              <a:ext uri="{FF2B5EF4-FFF2-40B4-BE49-F238E27FC236}">
                <a16:creationId xmlns:a16="http://schemas.microsoft.com/office/drawing/2014/main" id="{337D1878-E6CA-6C35-F6FC-8B5D61D2A058}"/>
              </a:ext>
            </a:extLst>
          </p:cNvPr>
          <p:cNvGrpSpPr/>
          <p:nvPr/>
        </p:nvGrpSpPr>
        <p:grpSpPr>
          <a:xfrm>
            <a:off x="817283" y="181542"/>
            <a:ext cx="10536517" cy="287588"/>
            <a:chOff x="817283" y="181541"/>
            <a:chExt cx="6997995" cy="252001"/>
          </a:xfrm>
        </p:grpSpPr>
        <p:sp>
          <p:nvSpPr>
            <p:cNvPr id="256" name="Rectangle 255">
              <a:extLst>
                <a:ext uri="{FF2B5EF4-FFF2-40B4-BE49-F238E27FC236}">
                  <a16:creationId xmlns:a16="http://schemas.microsoft.com/office/drawing/2014/main" id="{E4715F01-57D8-33A6-CFC3-0A1237FCC9B7}"/>
                </a:ext>
              </a:extLst>
            </p:cNvPr>
            <p:cNvSpPr/>
            <p:nvPr/>
          </p:nvSpPr>
          <p:spPr>
            <a:xfrm rot="10800000" flipV="1">
              <a:off x="817283" y="181541"/>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Introduction</a:t>
              </a:r>
            </a:p>
          </p:txBody>
        </p:sp>
        <p:sp>
          <p:nvSpPr>
            <p:cNvPr id="257" name="Rectangle 256">
              <a:extLst>
                <a:ext uri="{FF2B5EF4-FFF2-40B4-BE49-F238E27FC236}">
                  <a16:creationId xmlns:a16="http://schemas.microsoft.com/office/drawing/2014/main" id="{786071B6-3EB6-6F3A-E160-DE40D3702079}"/>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258" name="Rectangle 257">
              <a:extLst>
                <a:ext uri="{FF2B5EF4-FFF2-40B4-BE49-F238E27FC236}">
                  <a16:creationId xmlns:a16="http://schemas.microsoft.com/office/drawing/2014/main" id="{29BD5140-0BA9-40B4-85F6-92AD91DA586C}"/>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Findings</a:t>
              </a:r>
            </a:p>
          </p:txBody>
        </p:sp>
        <p:sp>
          <p:nvSpPr>
            <p:cNvPr id="259" name="Rectangle 258">
              <a:extLst>
                <a:ext uri="{FF2B5EF4-FFF2-40B4-BE49-F238E27FC236}">
                  <a16:creationId xmlns:a16="http://schemas.microsoft.com/office/drawing/2014/main" id="{7BA95866-A7D0-DB1D-03DE-3F4A4F0F91D7}"/>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Tree>
    <p:extLst>
      <p:ext uri="{BB962C8B-B14F-4D97-AF65-F5344CB8AC3E}">
        <p14:creationId xmlns:p14="http://schemas.microsoft.com/office/powerpoint/2010/main" val="21970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8</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9450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Our approach entailed four major stages</a:t>
            </a:r>
            <a:endParaRPr lang="en-US" sz="800"/>
          </a:p>
          <a:p>
            <a:pPr>
              <a:lnSpc>
                <a:spcPct val="100000"/>
              </a:lnSpc>
              <a:spcBef>
                <a:spcPts val="0"/>
              </a:spcBef>
              <a:defRPr/>
            </a:pPr>
            <a:endParaRPr lang="en-GB" sz="800">
              <a:latin typeface="Helvetica" panose="020B0604020202020204" pitchFamily="34" charset="0"/>
              <a:cs typeface="Helvetica" panose="020B0604020202020204" pitchFamily="34" charset="0"/>
            </a:endParaRPr>
          </a:p>
        </p:txBody>
      </p:sp>
      <p:sp>
        <p:nvSpPr>
          <p:cNvPr id="29" name="Date Placeholder 3">
            <a:extLst>
              <a:ext uri="{FF2B5EF4-FFF2-40B4-BE49-F238E27FC236}">
                <a16:creationId xmlns:a16="http://schemas.microsoft.com/office/drawing/2014/main" id="{4F7C3A5B-48B7-2B64-010C-1468CD7ED3D5}"/>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
        <p:nvSpPr>
          <p:cNvPr id="233" name="Content Placeholder 2">
            <a:extLst>
              <a:ext uri="{FF2B5EF4-FFF2-40B4-BE49-F238E27FC236}">
                <a16:creationId xmlns:a16="http://schemas.microsoft.com/office/drawing/2014/main" id="{365DC70F-9FBE-DBDF-2D18-59975EEBE8B4}"/>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Methodology - overview</a:t>
            </a:r>
          </a:p>
        </p:txBody>
      </p:sp>
      <p:grpSp>
        <p:nvGrpSpPr>
          <p:cNvPr id="2" name="Group 1">
            <a:extLst>
              <a:ext uri="{FF2B5EF4-FFF2-40B4-BE49-F238E27FC236}">
                <a16:creationId xmlns:a16="http://schemas.microsoft.com/office/drawing/2014/main" id="{59A55F87-937A-AC02-38D0-3144AF188048}"/>
              </a:ext>
            </a:extLst>
          </p:cNvPr>
          <p:cNvGrpSpPr/>
          <p:nvPr/>
        </p:nvGrpSpPr>
        <p:grpSpPr>
          <a:xfrm>
            <a:off x="817283" y="181542"/>
            <a:ext cx="10536517" cy="287588"/>
            <a:chOff x="817283" y="181541"/>
            <a:chExt cx="6997995" cy="252001"/>
          </a:xfrm>
        </p:grpSpPr>
        <p:sp>
          <p:nvSpPr>
            <p:cNvPr id="3" name="Rectangle 2">
              <a:extLst>
                <a:ext uri="{FF2B5EF4-FFF2-40B4-BE49-F238E27FC236}">
                  <a16:creationId xmlns:a16="http://schemas.microsoft.com/office/drawing/2014/main" id="{96F9D92C-F720-8D7B-4029-EF3ADBE26851}"/>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4" name="Rectangle 3">
              <a:extLst>
                <a:ext uri="{FF2B5EF4-FFF2-40B4-BE49-F238E27FC236}">
                  <a16:creationId xmlns:a16="http://schemas.microsoft.com/office/drawing/2014/main" id="{EA19C1E9-C7AC-AB80-5148-C53FEA113667}"/>
                </a:ext>
              </a:extLst>
            </p:cNvPr>
            <p:cNvSpPr/>
            <p:nvPr/>
          </p:nvSpPr>
          <p:spPr>
            <a:xfrm rot="10800000" flipV="1">
              <a:off x="2585948"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Methodology</a:t>
              </a:r>
            </a:p>
          </p:txBody>
        </p:sp>
        <p:sp>
          <p:nvSpPr>
            <p:cNvPr id="6" name="Rectangle 5">
              <a:extLst>
                <a:ext uri="{FF2B5EF4-FFF2-40B4-BE49-F238E27FC236}">
                  <a16:creationId xmlns:a16="http://schemas.microsoft.com/office/drawing/2014/main" id="{ACB8F5BB-D4FF-D235-819E-F21C973FAC38}"/>
                </a:ext>
              </a:extLst>
            </p:cNvPr>
            <p:cNvSpPr/>
            <p:nvPr/>
          </p:nvSpPr>
          <p:spPr>
            <a:xfrm rot="10800000" flipV="1">
              <a:off x="4354613"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Findings</a:t>
              </a:r>
            </a:p>
          </p:txBody>
        </p:sp>
        <p:sp>
          <p:nvSpPr>
            <p:cNvPr id="7" name="Rectangle 6">
              <a:extLst>
                <a:ext uri="{FF2B5EF4-FFF2-40B4-BE49-F238E27FC236}">
                  <a16:creationId xmlns:a16="http://schemas.microsoft.com/office/drawing/2014/main" id="{C251222B-003F-24A0-FDC3-18F01FF6DF0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grpSp>
        <p:nvGrpSpPr>
          <p:cNvPr id="230" name="Group 229">
            <a:extLst>
              <a:ext uri="{FF2B5EF4-FFF2-40B4-BE49-F238E27FC236}">
                <a16:creationId xmlns:a16="http://schemas.microsoft.com/office/drawing/2014/main" id="{1EBE0F2B-0F59-98A5-450F-301AC5707F27}"/>
              </a:ext>
            </a:extLst>
          </p:cNvPr>
          <p:cNvGrpSpPr/>
          <p:nvPr/>
        </p:nvGrpSpPr>
        <p:grpSpPr>
          <a:xfrm>
            <a:off x="1804737" y="2074304"/>
            <a:ext cx="9907804" cy="417805"/>
            <a:chOff x="830069" y="2218688"/>
            <a:chExt cx="10299785" cy="417805"/>
          </a:xfrm>
        </p:grpSpPr>
        <p:grpSp>
          <p:nvGrpSpPr>
            <p:cNvPr id="30" name="Group 29">
              <a:extLst>
                <a:ext uri="{FF2B5EF4-FFF2-40B4-BE49-F238E27FC236}">
                  <a16:creationId xmlns:a16="http://schemas.microsoft.com/office/drawing/2014/main" id="{DC318C4E-A0D5-2628-753B-E26F8B158C32}"/>
                </a:ext>
              </a:extLst>
            </p:cNvPr>
            <p:cNvGrpSpPr/>
            <p:nvPr/>
          </p:nvGrpSpPr>
          <p:grpSpPr>
            <a:xfrm>
              <a:off x="830069" y="2218689"/>
              <a:ext cx="10091158" cy="365125"/>
              <a:chOff x="781940" y="1947419"/>
              <a:chExt cx="14062038" cy="487894"/>
            </a:xfrm>
          </p:grpSpPr>
          <p:sp>
            <p:nvSpPr>
              <p:cNvPr id="27" name="Google Shape;2074;p7">
                <a:extLst>
                  <a:ext uri="{FF2B5EF4-FFF2-40B4-BE49-F238E27FC236}">
                    <a16:creationId xmlns:a16="http://schemas.microsoft.com/office/drawing/2014/main" id="{B6299E60-CD23-A1B8-7525-ED381A79A284}"/>
                  </a:ext>
                </a:extLst>
              </p:cNvPr>
              <p:cNvSpPr/>
              <p:nvPr/>
            </p:nvSpPr>
            <p:spPr>
              <a:xfrm>
                <a:off x="781940" y="1947419"/>
                <a:ext cx="3560998" cy="487894"/>
              </a:xfrm>
              <a:prstGeom prst="homePlate">
                <a:avLst>
                  <a:gd name="adj" fmla="val 28621"/>
                </a:avLst>
              </a:prstGeom>
              <a:solidFill>
                <a:srgbClr val="595959"/>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lang="en-GB" sz="1400" b="1">
                    <a:solidFill>
                      <a:srgbClr val="FFFFFF"/>
                    </a:solidFill>
                    <a:latin typeface="Arial"/>
                    <a:ea typeface="Arial"/>
                    <a:cs typeface="Arial"/>
                    <a:sym typeface="Arial"/>
                  </a:rPr>
                  <a:t>Plan and kick-off</a:t>
                </a:r>
                <a:endParaRPr kumimoji="0" lang="en-GB" sz="1400" b="1"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8" name="Google Shape;2044;p7">
                <a:extLst>
                  <a:ext uri="{FF2B5EF4-FFF2-40B4-BE49-F238E27FC236}">
                    <a16:creationId xmlns:a16="http://schemas.microsoft.com/office/drawing/2014/main" id="{15DAC9C8-DB0F-7DE7-9F8C-2D5D111083E4}"/>
                  </a:ext>
                </a:extLst>
              </p:cNvPr>
              <p:cNvSpPr/>
              <p:nvPr/>
            </p:nvSpPr>
            <p:spPr>
              <a:xfrm>
                <a:off x="4282287" y="1947419"/>
                <a:ext cx="3560999" cy="487894"/>
              </a:xfrm>
              <a:prstGeom prst="chevron">
                <a:avLst>
                  <a:gd name="adj" fmla="val 26243"/>
                </a:avLst>
              </a:prstGeom>
              <a:solidFill>
                <a:srgbClr val="595959"/>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Descriptive analysis</a:t>
                </a:r>
              </a:p>
            </p:txBody>
          </p:sp>
          <p:sp>
            <p:nvSpPr>
              <p:cNvPr id="226" name="Google Shape;2044;p7">
                <a:extLst>
                  <a:ext uri="{FF2B5EF4-FFF2-40B4-BE49-F238E27FC236}">
                    <a16:creationId xmlns:a16="http://schemas.microsoft.com/office/drawing/2014/main" id="{DF6C58A5-60E0-01E0-8EEA-741E2CAD7A0F}"/>
                  </a:ext>
                </a:extLst>
              </p:cNvPr>
              <p:cNvSpPr/>
              <p:nvPr/>
            </p:nvSpPr>
            <p:spPr>
              <a:xfrm>
                <a:off x="7782634" y="1947419"/>
                <a:ext cx="3560999" cy="487894"/>
              </a:xfrm>
              <a:prstGeom prst="chevron">
                <a:avLst>
                  <a:gd name="adj" fmla="val 26243"/>
                </a:avLst>
              </a:prstGeom>
              <a:solidFill>
                <a:srgbClr val="595959"/>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Predictive analysis</a:t>
                </a:r>
              </a:p>
            </p:txBody>
          </p:sp>
          <p:sp>
            <p:nvSpPr>
              <p:cNvPr id="227" name="Google Shape;2044;p7">
                <a:extLst>
                  <a:ext uri="{FF2B5EF4-FFF2-40B4-BE49-F238E27FC236}">
                    <a16:creationId xmlns:a16="http://schemas.microsoft.com/office/drawing/2014/main" id="{C3FE6E38-197F-FD1C-0B0B-17506FFE347F}"/>
                  </a:ext>
                </a:extLst>
              </p:cNvPr>
              <p:cNvSpPr/>
              <p:nvPr/>
            </p:nvSpPr>
            <p:spPr>
              <a:xfrm>
                <a:off x="11282980" y="1947419"/>
                <a:ext cx="3560998" cy="487894"/>
              </a:xfrm>
              <a:prstGeom prst="chevron">
                <a:avLst>
                  <a:gd name="adj" fmla="val 26243"/>
                </a:avLst>
              </a:prstGeom>
              <a:solidFill>
                <a:srgbClr val="595959"/>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Tx/>
                  <a:buNone/>
                  <a:tabLst/>
                  <a:defRPr/>
                </a:pPr>
                <a:r>
                  <a:rPr kumimoji="0" lang="en-GB" sz="1400" b="1" i="0" u="none" strike="noStrike" kern="1200" cap="none" spc="0" normalizeH="0" baseline="0" noProof="0">
                    <a:ln>
                      <a:noFill/>
                    </a:ln>
                    <a:solidFill>
                      <a:srgbClr val="FFFFFF"/>
                    </a:solidFill>
                    <a:effectLst/>
                    <a:uLnTx/>
                    <a:uFillTx/>
                    <a:latin typeface="Arial"/>
                    <a:ea typeface="+mn-ea"/>
                    <a:cs typeface="Arial"/>
                    <a:sym typeface="Arial"/>
                  </a:rPr>
                  <a:t>Define key actions</a:t>
                </a:r>
              </a:p>
            </p:txBody>
          </p:sp>
        </p:grpSp>
        <p:sp>
          <p:nvSpPr>
            <p:cNvPr id="228" name="Rectangle 227">
              <a:extLst>
                <a:ext uri="{FF2B5EF4-FFF2-40B4-BE49-F238E27FC236}">
                  <a16:creationId xmlns:a16="http://schemas.microsoft.com/office/drawing/2014/main" id="{7BBA28DC-F997-58D2-7333-82D33F9A9990}"/>
                </a:ext>
              </a:extLst>
            </p:cNvPr>
            <p:cNvSpPr/>
            <p:nvPr/>
          </p:nvSpPr>
          <p:spPr>
            <a:xfrm>
              <a:off x="10817033" y="2218688"/>
              <a:ext cx="312821" cy="417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7" name="Group 246">
            <a:extLst>
              <a:ext uri="{FF2B5EF4-FFF2-40B4-BE49-F238E27FC236}">
                <a16:creationId xmlns:a16="http://schemas.microsoft.com/office/drawing/2014/main" id="{A0F14B91-1392-7158-7D8A-B6086CF915D9}"/>
              </a:ext>
            </a:extLst>
          </p:cNvPr>
          <p:cNvGrpSpPr/>
          <p:nvPr/>
        </p:nvGrpSpPr>
        <p:grpSpPr>
          <a:xfrm>
            <a:off x="838200" y="2457739"/>
            <a:ext cx="966537" cy="3711154"/>
            <a:chOff x="838200" y="2602123"/>
            <a:chExt cx="966537" cy="3017678"/>
          </a:xfrm>
        </p:grpSpPr>
        <p:sp>
          <p:nvSpPr>
            <p:cNvPr id="231" name="Google Shape;2074;p7">
              <a:extLst>
                <a:ext uri="{FF2B5EF4-FFF2-40B4-BE49-F238E27FC236}">
                  <a16:creationId xmlns:a16="http://schemas.microsoft.com/office/drawing/2014/main" id="{43176EE2-8374-DEC4-0362-0B8786F242FE}"/>
                </a:ext>
              </a:extLst>
            </p:cNvPr>
            <p:cNvSpPr/>
            <p:nvPr/>
          </p:nvSpPr>
          <p:spPr>
            <a:xfrm>
              <a:off x="838200" y="2602123"/>
              <a:ext cx="966537" cy="517477"/>
            </a:xfrm>
            <a:prstGeom prst="rect">
              <a:avLst/>
            </a:prstGeom>
            <a:solidFill>
              <a:schemeClr val="bg1">
                <a:lumMod val="95000"/>
              </a:schemeClr>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200" b="1" i="0" u="none" strike="noStrike" kern="1200" cap="none" spc="0" normalizeH="0" baseline="0" noProof="0">
                  <a:ln>
                    <a:noFill/>
                  </a:ln>
                  <a:solidFill>
                    <a:srgbClr val="595959"/>
                  </a:solidFill>
                  <a:effectLst/>
                  <a:uLnTx/>
                  <a:uFillTx/>
                  <a:latin typeface="Arial"/>
                  <a:ea typeface="Arial"/>
                  <a:cs typeface="Arial"/>
                  <a:sym typeface="Arial"/>
                </a:rPr>
                <a:t>Objective</a:t>
              </a:r>
            </a:p>
          </p:txBody>
        </p:sp>
        <p:sp>
          <p:nvSpPr>
            <p:cNvPr id="232" name="Google Shape;2074;p7">
              <a:extLst>
                <a:ext uri="{FF2B5EF4-FFF2-40B4-BE49-F238E27FC236}">
                  <a16:creationId xmlns:a16="http://schemas.microsoft.com/office/drawing/2014/main" id="{0E2F24FC-44BE-C21C-C0C3-FE53688416A7}"/>
                </a:ext>
              </a:extLst>
            </p:cNvPr>
            <p:cNvSpPr/>
            <p:nvPr/>
          </p:nvSpPr>
          <p:spPr>
            <a:xfrm>
              <a:off x="838200" y="3119601"/>
              <a:ext cx="966537" cy="1082816"/>
            </a:xfrm>
            <a:prstGeom prst="rect">
              <a:avLst/>
            </a:prstGeom>
            <a:solidFill>
              <a:schemeClr val="bg1">
                <a:lumMod val="95000"/>
              </a:schemeClr>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200" b="1" i="0" u="none" strike="noStrike" kern="1200" cap="none" spc="0" normalizeH="0" baseline="0" noProof="0">
                  <a:ln>
                    <a:noFill/>
                  </a:ln>
                  <a:solidFill>
                    <a:srgbClr val="595959"/>
                  </a:solidFill>
                  <a:effectLst/>
                  <a:uLnTx/>
                  <a:uFillTx/>
                  <a:latin typeface="Arial"/>
                  <a:ea typeface="Arial"/>
                  <a:cs typeface="Arial"/>
                  <a:sym typeface="Arial"/>
                </a:rPr>
                <a:t>Key Activities</a:t>
              </a:r>
            </a:p>
          </p:txBody>
        </p:sp>
        <p:sp>
          <p:nvSpPr>
            <p:cNvPr id="242" name="Google Shape;2074;p7">
              <a:extLst>
                <a:ext uri="{FF2B5EF4-FFF2-40B4-BE49-F238E27FC236}">
                  <a16:creationId xmlns:a16="http://schemas.microsoft.com/office/drawing/2014/main" id="{A875D717-9DDA-0597-5457-3021C9FC2B0B}"/>
                </a:ext>
              </a:extLst>
            </p:cNvPr>
            <p:cNvSpPr/>
            <p:nvPr/>
          </p:nvSpPr>
          <p:spPr>
            <a:xfrm>
              <a:off x="838200" y="4159727"/>
              <a:ext cx="966537" cy="1460074"/>
            </a:xfrm>
            <a:prstGeom prst="rect">
              <a:avLst/>
            </a:prstGeom>
            <a:solidFill>
              <a:schemeClr val="bg1">
                <a:lumMod val="95000"/>
              </a:schemeClr>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200" b="1" i="0" u="none" strike="noStrike" kern="1200" cap="none" spc="0" normalizeH="0" baseline="0" noProof="0">
                  <a:ln>
                    <a:noFill/>
                  </a:ln>
                  <a:solidFill>
                    <a:srgbClr val="595959"/>
                  </a:solidFill>
                  <a:effectLst/>
                  <a:uLnTx/>
                  <a:uFillTx/>
                  <a:latin typeface="Arial"/>
                  <a:ea typeface="Arial"/>
                  <a:cs typeface="Arial"/>
                  <a:sym typeface="Arial"/>
                </a:rPr>
                <a:t>Output Preview</a:t>
              </a:r>
            </a:p>
          </p:txBody>
        </p:sp>
      </p:grpSp>
      <p:cxnSp>
        <p:nvCxnSpPr>
          <p:cNvPr id="257" name="Straight Connector 256">
            <a:extLst>
              <a:ext uri="{FF2B5EF4-FFF2-40B4-BE49-F238E27FC236}">
                <a16:creationId xmlns:a16="http://schemas.microsoft.com/office/drawing/2014/main" id="{55C643B7-621E-ADFF-1FAA-31CEACA28D0D}"/>
              </a:ext>
            </a:extLst>
          </p:cNvPr>
          <p:cNvCxnSpPr/>
          <p:nvPr/>
        </p:nvCxnSpPr>
        <p:spPr>
          <a:xfrm flipV="1">
            <a:off x="838200" y="3075826"/>
            <a:ext cx="10573425" cy="1523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EEDC21C-BC75-D0B2-453A-4DDD89237C98}"/>
              </a:ext>
            </a:extLst>
          </p:cNvPr>
          <p:cNvCxnSpPr/>
          <p:nvPr/>
        </p:nvCxnSpPr>
        <p:spPr>
          <a:xfrm flipV="1">
            <a:off x="838200" y="4391922"/>
            <a:ext cx="10573425" cy="1523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14A773C9-A22E-008C-E755-87C8B01C7173}"/>
              </a:ext>
            </a:extLst>
          </p:cNvPr>
          <p:cNvGrpSpPr/>
          <p:nvPr/>
        </p:nvGrpSpPr>
        <p:grpSpPr>
          <a:xfrm>
            <a:off x="1814734" y="2492109"/>
            <a:ext cx="2306086" cy="2651636"/>
            <a:chOff x="1814734" y="2636493"/>
            <a:chExt cx="2306086" cy="2651636"/>
          </a:xfrm>
        </p:grpSpPr>
        <p:sp>
          <p:nvSpPr>
            <p:cNvPr id="20" name="Rectangle 19">
              <a:extLst>
                <a:ext uri="{FF2B5EF4-FFF2-40B4-BE49-F238E27FC236}">
                  <a16:creationId xmlns:a16="http://schemas.microsoft.com/office/drawing/2014/main" id="{3B7BE3FF-986E-4A27-52FD-5813E150DE43}"/>
                </a:ext>
              </a:extLst>
            </p:cNvPr>
            <p:cNvSpPr/>
            <p:nvPr/>
          </p:nvSpPr>
          <p:spPr>
            <a:xfrm>
              <a:off x="1814734" y="2636493"/>
              <a:ext cx="2306086" cy="52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GB" sz="1200">
                  <a:solidFill>
                    <a:schemeClr val="tx1"/>
                  </a:solidFill>
                  <a:latin typeface="Arial" panose="020B0604020202020204" pitchFamily="34" charset="0"/>
                  <a:cs typeface="Arial" panose="020B0604020202020204" pitchFamily="34" charset="0"/>
                </a:rPr>
                <a:t>Define project scope and </a:t>
              </a:r>
              <a:br>
                <a:rPr lang="en-GB" sz="1200">
                  <a:solidFill>
                    <a:schemeClr val="tx1"/>
                  </a:solidFill>
                  <a:latin typeface="Arial" panose="020B0604020202020204" pitchFamily="34" charset="0"/>
                  <a:cs typeface="Arial" panose="020B0604020202020204" pitchFamily="34" charset="0"/>
                </a:rPr>
              </a:br>
              <a:r>
                <a:rPr lang="en-GB" sz="1200">
                  <a:solidFill>
                    <a:schemeClr val="tx1"/>
                  </a:solidFill>
                  <a:latin typeface="Arial" panose="020B0604020202020204" pitchFamily="34" charset="0"/>
                  <a:cs typeface="Arial" panose="020B0604020202020204" pitchFamily="34" charset="0"/>
                </a:rPr>
                <a:t>kick-off</a:t>
              </a:r>
            </a:p>
          </p:txBody>
        </p:sp>
        <p:sp>
          <p:nvSpPr>
            <p:cNvPr id="258" name="Rectangle 257">
              <a:extLst>
                <a:ext uri="{FF2B5EF4-FFF2-40B4-BE49-F238E27FC236}">
                  <a16:creationId xmlns:a16="http://schemas.microsoft.com/office/drawing/2014/main" id="{47941882-2844-5856-C0B4-4B415B546C20}"/>
                </a:ext>
              </a:extLst>
            </p:cNvPr>
            <p:cNvSpPr/>
            <p:nvPr/>
          </p:nvSpPr>
          <p:spPr>
            <a:xfrm>
              <a:off x="1814734" y="3304627"/>
              <a:ext cx="2306086" cy="19835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Project scope definition</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Workspace set-up</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Market assessment</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Business understanding</a:t>
              </a:r>
            </a:p>
            <a:p>
              <a:pPr marL="171450" indent="-171450">
                <a:spcBef>
                  <a:spcPts val="600"/>
                </a:spcBef>
                <a:buFont typeface="Arial" panose="020B0604020202020204" pitchFamily="34" charset="0"/>
                <a:buChar char="•"/>
              </a:pPr>
              <a:endParaRPr lang="en-GB" sz="1200">
                <a:solidFill>
                  <a:schemeClr val="tx1"/>
                </a:solidFill>
                <a:latin typeface="Arial" panose="020B0604020202020204" pitchFamily="34" charset="0"/>
                <a:cs typeface="Arial" panose="020B0604020202020204" pitchFamily="34" charset="0"/>
              </a:endParaRPr>
            </a:p>
          </p:txBody>
        </p:sp>
      </p:grpSp>
      <p:grpSp>
        <p:nvGrpSpPr>
          <p:cNvPr id="267" name="Group 266">
            <a:extLst>
              <a:ext uri="{FF2B5EF4-FFF2-40B4-BE49-F238E27FC236}">
                <a16:creationId xmlns:a16="http://schemas.microsoft.com/office/drawing/2014/main" id="{4AEFE23C-E2F1-63E7-7726-8C854A8E2FB6}"/>
              </a:ext>
            </a:extLst>
          </p:cNvPr>
          <p:cNvGrpSpPr/>
          <p:nvPr/>
        </p:nvGrpSpPr>
        <p:grpSpPr>
          <a:xfrm>
            <a:off x="4272581" y="2492109"/>
            <a:ext cx="2306086" cy="2651636"/>
            <a:chOff x="1814734" y="2636493"/>
            <a:chExt cx="2306086" cy="2651636"/>
          </a:xfrm>
        </p:grpSpPr>
        <p:sp>
          <p:nvSpPr>
            <p:cNvPr id="270" name="Rectangle 269">
              <a:extLst>
                <a:ext uri="{FF2B5EF4-FFF2-40B4-BE49-F238E27FC236}">
                  <a16:creationId xmlns:a16="http://schemas.microsoft.com/office/drawing/2014/main" id="{3E9F0790-1D92-6FBF-99D4-04A02C5D1D70}"/>
                </a:ext>
              </a:extLst>
            </p:cNvPr>
            <p:cNvSpPr/>
            <p:nvPr/>
          </p:nvSpPr>
          <p:spPr>
            <a:xfrm>
              <a:off x="1814734" y="2636493"/>
              <a:ext cx="2306086" cy="52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GB" sz="1200">
                  <a:solidFill>
                    <a:schemeClr val="tx1"/>
                  </a:solidFill>
                  <a:latin typeface="Arial" panose="020B0604020202020204" pitchFamily="34" charset="0"/>
                  <a:cs typeface="Arial" panose="020B0604020202020204" pitchFamily="34" charset="0"/>
                </a:rPr>
                <a:t>Explore data to better understand customers </a:t>
              </a:r>
              <a:br>
                <a:rPr lang="en-GB" sz="1200">
                  <a:solidFill>
                    <a:schemeClr val="tx1"/>
                  </a:solidFill>
                  <a:latin typeface="Arial" panose="020B0604020202020204" pitchFamily="34" charset="0"/>
                  <a:cs typeface="Arial" panose="020B0604020202020204" pitchFamily="34" charset="0"/>
                </a:rPr>
              </a:br>
              <a:r>
                <a:rPr lang="en-GB" sz="1200">
                  <a:solidFill>
                    <a:schemeClr val="tx1"/>
                  </a:solidFill>
                  <a:latin typeface="Arial" panose="020B0604020202020204" pitchFamily="34" charset="0"/>
                  <a:cs typeface="Arial" panose="020B0604020202020204" pitchFamily="34" charset="0"/>
                </a:rPr>
                <a:t>and churn</a:t>
              </a:r>
            </a:p>
          </p:txBody>
        </p:sp>
        <p:sp>
          <p:nvSpPr>
            <p:cNvPr id="271" name="Rectangle 270">
              <a:extLst>
                <a:ext uri="{FF2B5EF4-FFF2-40B4-BE49-F238E27FC236}">
                  <a16:creationId xmlns:a16="http://schemas.microsoft.com/office/drawing/2014/main" id="{E20743C4-9E5E-A715-5779-1D90A7068A94}"/>
                </a:ext>
              </a:extLst>
            </p:cNvPr>
            <p:cNvSpPr/>
            <p:nvPr/>
          </p:nvSpPr>
          <p:spPr>
            <a:xfrm>
              <a:off x="1814734" y="3304627"/>
              <a:ext cx="2306086" cy="19835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Exploratory data analysis </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Preprocessing</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Feature engineering</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Clustering analysis</a:t>
              </a:r>
            </a:p>
            <a:p>
              <a:pPr>
                <a:spcBef>
                  <a:spcPts val="600"/>
                </a:spcBef>
              </a:pPr>
              <a:endParaRPr lang="en-GB" sz="1200">
                <a:solidFill>
                  <a:schemeClr val="tx1"/>
                </a:solidFill>
                <a:latin typeface="Arial" panose="020B0604020202020204" pitchFamily="34" charset="0"/>
                <a:cs typeface="Arial" panose="020B0604020202020204" pitchFamily="34" charset="0"/>
              </a:endParaRPr>
            </a:p>
          </p:txBody>
        </p:sp>
      </p:grpSp>
      <p:grpSp>
        <p:nvGrpSpPr>
          <p:cNvPr id="273" name="Group 272">
            <a:extLst>
              <a:ext uri="{FF2B5EF4-FFF2-40B4-BE49-F238E27FC236}">
                <a16:creationId xmlns:a16="http://schemas.microsoft.com/office/drawing/2014/main" id="{0E1B273C-F810-8778-1EC9-CF5A14CDFC15}"/>
              </a:ext>
            </a:extLst>
          </p:cNvPr>
          <p:cNvGrpSpPr/>
          <p:nvPr/>
        </p:nvGrpSpPr>
        <p:grpSpPr>
          <a:xfrm>
            <a:off x="6679230" y="2492109"/>
            <a:ext cx="2306086" cy="2651636"/>
            <a:chOff x="1814734" y="2636493"/>
            <a:chExt cx="2306086" cy="2651636"/>
          </a:xfrm>
        </p:grpSpPr>
        <p:sp>
          <p:nvSpPr>
            <p:cNvPr id="274" name="Rectangle 273">
              <a:extLst>
                <a:ext uri="{FF2B5EF4-FFF2-40B4-BE49-F238E27FC236}">
                  <a16:creationId xmlns:a16="http://schemas.microsoft.com/office/drawing/2014/main" id="{9A058F5D-396B-0930-BF57-9FD0CBCF6109}"/>
                </a:ext>
              </a:extLst>
            </p:cNvPr>
            <p:cNvSpPr/>
            <p:nvPr/>
          </p:nvSpPr>
          <p:spPr>
            <a:xfrm>
              <a:off x="1814734" y="2636493"/>
              <a:ext cx="2306086" cy="52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GB" sz="1200">
                  <a:solidFill>
                    <a:schemeClr val="tx1"/>
                  </a:solidFill>
                  <a:latin typeface="Arial" panose="020B0604020202020204" pitchFamily="34" charset="0"/>
                  <a:cs typeface="Arial" panose="020B0604020202020204" pitchFamily="34" charset="0"/>
                  <a:sym typeface="Arial"/>
                </a:rPr>
                <a:t>Developed tailored, and fine-tuned predictive algorithms for churning</a:t>
              </a:r>
            </a:p>
          </p:txBody>
        </p:sp>
        <p:sp>
          <p:nvSpPr>
            <p:cNvPr id="275" name="Rectangle 274">
              <a:extLst>
                <a:ext uri="{FF2B5EF4-FFF2-40B4-BE49-F238E27FC236}">
                  <a16:creationId xmlns:a16="http://schemas.microsoft.com/office/drawing/2014/main" id="{91B9A987-E546-83A0-1C41-C1281EA3042E}"/>
                </a:ext>
              </a:extLst>
            </p:cNvPr>
            <p:cNvSpPr/>
            <p:nvPr/>
          </p:nvSpPr>
          <p:spPr>
            <a:xfrm>
              <a:off x="1814734" y="3304627"/>
              <a:ext cx="2306086" cy="19835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Feature selection</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Baseline models</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Best performing models </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Hyper-parameter tunning</a:t>
              </a:r>
            </a:p>
          </p:txBody>
        </p:sp>
      </p:grpSp>
      <p:grpSp>
        <p:nvGrpSpPr>
          <p:cNvPr id="277" name="Group 276">
            <a:extLst>
              <a:ext uri="{FF2B5EF4-FFF2-40B4-BE49-F238E27FC236}">
                <a16:creationId xmlns:a16="http://schemas.microsoft.com/office/drawing/2014/main" id="{C05EF7F4-314B-E384-B627-8076B5951D79}"/>
              </a:ext>
            </a:extLst>
          </p:cNvPr>
          <p:cNvGrpSpPr/>
          <p:nvPr/>
        </p:nvGrpSpPr>
        <p:grpSpPr>
          <a:xfrm>
            <a:off x="9082035" y="2492109"/>
            <a:ext cx="2306086" cy="2651636"/>
            <a:chOff x="1814734" y="2636493"/>
            <a:chExt cx="2306086" cy="2651636"/>
          </a:xfrm>
        </p:grpSpPr>
        <p:sp>
          <p:nvSpPr>
            <p:cNvPr id="278" name="Rectangle 277">
              <a:extLst>
                <a:ext uri="{FF2B5EF4-FFF2-40B4-BE49-F238E27FC236}">
                  <a16:creationId xmlns:a16="http://schemas.microsoft.com/office/drawing/2014/main" id="{28B7BB0B-8B4C-0734-3C81-574123FEFE17}"/>
                </a:ext>
              </a:extLst>
            </p:cNvPr>
            <p:cNvSpPr/>
            <p:nvPr/>
          </p:nvSpPr>
          <p:spPr>
            <a:xfrm>
              <a:off x="1814734" y="2636493"/>
              <a:ext cx="2306086" cy="52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GB" sz="1200">
                  <a:solidFill>
                    <a:schemeClr val="tx1"/>
                  </a:solidFill>
                  <a:latin typeface="Arial" panose="020B0604020202020204" pitchFamily="34" charset="0"/>
                  <a:cs typeface="Arial" panose="020B0604020202020204" pitchFamily="34" charset="0"/>
                </a:rPr>
                <a:t>Identify opportunities for improvement</a:t>
              </a:r>
            </a:p>
          </p:txBody>
        </p:sp>
        <p:sp>
          <p:nvSpPr>
            <p:cNvPr id="279" name="Rectangle 278">
              <a:extLst>
                <a:ext uri="{FF2B5EF4-FFF2-40B4-BE49-F238E27FC236}">
                  <a16:creationId xmlns:a16="http://schemas.microsoft.com/office/drawing/2014/main" id="{3973DB93-9FB8-C088-5E20-ECDAFF994F8A}"/>
                </a:ext>
              </a:extLst>
            </p:cNvPr>
            <p:cNvSpPr/>
            <p:nvPr/>
          </p:nvSpPr>
          <p:spPr>
            <a:xfrm>
              <a:off x="1814734" y="3304627"/>
              <a:ext cx="2306086" cy="19835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Identify key actions</a:t>
              </a: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Prioritize based on impact and ease of implementation</a:t>
              </a:r>
              <a:endParaRPr lang="en-GB" sz="1200">
                <a:solidFill>
                  <a:schemeClr val="tx1"/>
                </a:solidFill>
                <a:highlight>
                  <a:srgbClr val="FFFF00"/>
                </a:highlight>
                <a:latin typeface="Arial" panose="020B0604020202020204" pitchFamily="34" charset="0"/>
                <a:cs typeface="Arial" panose="020B0604020202020204" pitchFamily="34" charset="0"/>
              </a:endParaRPr>
            </a:p>
            <a:p>
              <a:pPr marL="171450" indent="-171450">
                <a:spcBef>
                  <a:spcPts val="600"/>
                </a:spcBef>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Present recommendations </a:t>
              </a:r>
            </a:p>
          </p:txBody>
        </p:sp>
      </p:grpSp>
      <p:sp>
        <p:nvSpPr>
          <p:cNvPr id="300" name="Rectangle 299">
            <a:extLst>
              <a:ext uri="{FF2B5EF4-FFF2-40B4-BE49-F238E27FC236}">
                <a16:creationId xmlns:a16="http://schemas.microsoft.com/office/drawing/2014/main" id="{9D027422-3924-4A9A-E1E5-3286AAAB4117}"/>
              </a:ext>
            </a:extLst>
          </p:cNvPr>
          <p:cNvSpPr/>
          <p:nvPr/>
        </p:nvSpPr>
        <p:spPr>
          <a:xfrm>
            <a:off x="4171379" y="1989772"/>
            <a:ext cx="4882295" cy="4235081"/>
          </a:xfrm>
          <a:prstGeom prst="rect">
            <a:avLst/>
          </a:prstGeom>
          <a:noFill/>
          <a:ln w="57150">
            <a:solidFill>
              <a:srgbClr val="DEEA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2" name="Group 301">
            <a:extLst>
              <a:ext uri="{FF2B5EF4-FFF2-40B4-BE49-F238E27FC236}">
                <a16:creationId xmlns:a16="http://schemas.microsoft.com/office/drawing/2014/main" id="{9197742E-5861-5B4F-53BF-0D93EA8F6D82}"/>
              </a:ext>
            </a:extLst>
          </p:cNvPr>
          <p:cNvGrpSpPr/>
          <p:nvPr/>
        </p:nvGrpSpPr>
        <p:grpSpPr>
          <a:xfrm>
            <a:off x="8781465" y="5894152"/>
            <a:ext cx="608010" cy="622973"/>
            <a:chOff x="5715896" y="3724090"/>
            <a:chExt cx="608010" cy="622973"/>
          </a:xfrm>
        </p:grpSpPr>
        <p:sp>
          <p:nvSpPr>
            <p:cNvPr id="303" name="Rectangle 302">
              <a:extLst>
                <a:ext uri="{FF2B5EF4-FFF2-40B4-BE49-F238E27FC236}">
                  <a16:creationId xmlns:a16="http://schemas.microsoft.com/office/drawing/2014/main" id="{7B0F65FF-002A-FA7E-E906-EDB1EEEB1EAE}"/>
                </a:ext>
              </a:extLst>
            </p:cNvPr>
            <p:cNvSpPr/>
            <p:nvPr/>
          </p:nvSpPr>
          <p:spPr>
            <a:xfrm>
              <a:off x="5715896" y="3724090"/>
              <a:ext cx="608010" cy="622973"/>
            </a:xfrm>
            <a:prstGeom prst="rect">
              <a:avLst/>
            </a:prstGeom>
            <a:solidFill>
              <a:srgbClr val="DEEA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4" name="Picture 303" descr="A black background with a black square&#10;&#10;Description automatically generated with medium confidence">
              <a:extLst>
                <a:ext uri="{FF2B5EF4-FFF2-40B4-BE49-F238E27FC236}">
                  <a16:creationId xmlns:a16="http://schemas.microsoft.com/office/drawing/2014/main" id="{0C3454CA-B235-D21A-C8C3-B867216E1A91}"/>
                </a:ext>
              </a:extLst>
            </p:cNvPr>
            <p:cNvPicPr>
              <a:picLocks noChangeAspect="1"/>
            </p:cNvPicPr>
            <p:nvPr/>
          </p:nvPicPr>
          <p:blipFill>
            <a:blip r:embed="rId7"/>
            <a:stretch>
              <a:fillRect/>
            </a:stretch>
          </p:blipFill>
          <p:spPr>
            <a:xfrm>
              <a:off x="5796380" y="3794230"/>
              <a:ext cx="462892" cy="462892"/>
            </a:xfrm>
            <a:prstGeom prst="rect">
              <a:avLst/>
            </a:prstGeom>
          </p:spPr>
        </p:pic>
      </p:grpSp>
      <p:pic>
        <p:nvPicPr>
          <p:cNvPr id="12" name="Picture 11">
            <a:extLst>
              <a:ext uri="{FF2B5EF4-FFF2-40B4-BE49-F238E27FC236}">
                <a16:creationId xmlns:a16="http://schemas.microsoft.com/office/drawing/2014/main" id="{9A5A3FFD-6639-CF7E-2F68-A53CC33FAAEA}"/>
              </a:ext>
            </a:extLst>
          </p:cNvPr>
          <p:cNvPicPr>
            <a:picLocks noChangeAspect="1"/>
          </p:cNvPicPr>
          <p:nvPr/>
        </p:nvPicPr>
        <p:blipFill>
          <a:blip r:embed="rId8"/>
          <a:stretch>
            <a:fillRect/>
          </a:stretch>
        </p:blipFill>
        <p:spPr>
          <a:xfrm>
            <a:off x="4321279" y="4484001"/>
            <a:ext cx="1377451" cy="631991"/>
          </a:xfrm>
          <a:prstGeom prst="rect">
            <a:avLst/>
          </a:prstGeom>
        </p:spPr>
      </p:pic>
      <p:pic>
        <p:nvPicPr>
          <p:cNvPr id="16" name="Picture 15">
            <a:extLst>
              <a:ext uri="{FF2B5EF4-FFF2-40B4-BE49-F238E27FC236}">
                <a16:creationId xmlns:a16="http://schemas.microsoft.com/office/drawing/2014/main" id="{17EC55D1-6665-9A3A-C269-04EE3EDF9611}"/>
              </a:ext>
            </a:extLst>
          </p:cNvPr>
          <p:cNvPicPr>
            <a:picLocks noChangeAspect="1"/>
          </p:cNvPicPr>
          <p:nvPr/>
        </p:nvPicPr>
        <p:blipFill>
          <a:blip r:embed="rId9"/>
          <a:stretch>
            <a:fillRect/>
          </a:stretch>
        </p:blipFill>
        <p:spPr>
          <a:xfrm>
            <a:off x="1925460" y="4564732"/>
            <a:ext cx="1343963" cy="598203"/>
          </a:xfrm>
          <a:prstGeom prst="rect">
            <a:avLst/>
          </a:prstGeom>
        </p:spPr>
      </p:pic>
      <p:pic>
        <p:nvPicPr>
          <p:cNvPr id="18" name="Picture 17">
            <a:extLst>
              <a:ext uri="{FF2B5EF4-FFF2-40B4-BE49-F238E27FC236}">
                <a16:creationId xmlns:a16="http://schemas.microsoft.com/office/drawing/2014/main" id="{FAEB7D2D-4B23-2E59-5D15-D43D47CB2C29}"/>
              </a:ext>
            </a:extLst>
          </p:cNvPr>
          <p:cNvPicPr>
            <a:picLocks noChangeAspect="1"/>
          </p:cNvPicPr>
          <p:nvPr/>
        </p:nvPicPr>
        <p:blipFill>
          <a:blip r:embed="rId10"/>
          <a:stretch>
            <a:fillRect/>
          </a:stretch>
        </p:blipFill>
        <p:spPr>
          <a:xfrm>
            <a:off x="5453985" y="4768545"/>
            <a:ext cx="1153043" cy="543417"/>
          </a:xfrm>
          <a:prstGeom prst="rect">
            <a:avLst/>
          </a:prstGeom>
        </p:spPr>
      </p:pic>
      <p:pic>
        <p:nvPicPr>
          <p:cNvPr id="23" name="Picture 22">
            <a:extLst>
              <a:ext uri="{FF2B5EF4-FFF2-40B4-BE49-F238E27FC236}">
                <a16:creationId xmlns:a16="http://schemas.microsoft.com/office/drawing/2014/main" id="{05FD9B24-0A85-DE7F-D0ED-752133CEE350}"/>
              </a:ext>
            </a:extLst>
          </p:cNvPr>
          <p:cNvPicPr>
            <a:picLocks noChangeAspect="1"/>
          </p:cNvPicPr>
          <p:nvPr/>
        </p:nvPicPr>
        <p:blipFill>
          <a:blip r:embed="rId11"/>
          <a:stretch>
            <a:fillRect/>
          </a:stretch>
        </p:blipFill>
        <p:spPr>
          <a:xfrm>
            <a:off x="4311583" y="5311962"/>
            <a:ext cx="1587677" cy="555614"/>
          </a:xfrm>
          <a:prstGeom prst="rect">
            <a:avLst/>
          </a:prstGeom>
        </p:spPr>
      </p:pic>
      <p:pic>
        <p:nvPicPr>
          <p:cNvPr id="25" name="Picture 24">
            <a:extLst>
              <a:ext uri="{FF2B5EF4-FFF2-40B4-BE49-F238E27FC236}">
                <a16:creationId xmlns:a16="http://schemas.microsoft.com/office/drawing/2014/main" id="{A6E4EFC6-DFC0-0DBE-0C75-CA16D4587B3C}"/>
              </a:ext>
            </a:extLst>
          </p:cNvPr>
          <p:cNvPicPr>
            <a:picLocks noChangeAspect="1"/>
          </p:cNvPicPr>
          <p:nvPr/>
        </p:nvPicPr>
        <p:blipFill>
          <a:blip r:embed="rId12"/>
          <a:stretch>
            <a:fillRect/>
          </a:stretch>
        </p:blipFill>
        <p:spPr>
          <a:xfrm>
            <a:off x="5239822" y="5560275"/>
            <a:ext cx="1345786" cy="552617"/>
          </a:xfrm>
          <a:prstGeom prst="rect">
            <a:avLst/>
          </a:prstGeom>
        </p:spPr>
      </p:pic>
      <p:pic>
        <p:nvPicPr>
          <p:cNvPr id="229" name="Picture 228">
            <a:extLst>
              <a:ext uri="{FF2B5EF4-FFF2-40B4-BE49-F238E27FC236}">
                <a16:creationId xmlns:a16="http://schemas.microsoft.com/office/drawing/2014/main" id="{433095F3-ED3E-11F0-DD48-BED1D16D0238}"/>
              </a:ext>
            </a:extLst>
          </p:cNvPr>
          <p:cNvPicPr>
            <a:picLocks noChangeAspect="1"/>
          </p:cNvPicPr>
          <p:nvPr/>
        </p:nvPicPr>
        <p:blipFill>
          <a:blip r:embed="rId13"/>
          <a:stretch>
            <a:fillRect/>
          </a:stretch>
        </p:blipFill>
        <p:spPr>
          <a:xfrm>
            <a:off x="2258182" y="5183915"/>
            <a:ext cx="1712310" cy="752721"/>
          </a:xfrm>
          <a:prstGeom prst="rect">
            <a:avLst/>
          </a:prstGeom>
        </p:spPr>
      </p:pic>
      <p:sp>
        <p:nvSpPr>
          <p:cNvPr id="11" name="Rectangle 10">
            <a:extLst>
              <a:ext uri="{FF2B5EF4-FFF2-40B4-BE49-F238E27FC236}">
                <a16:creationId xmlns:a16="http://schemas.microsoft.com/office/drawing/2014/main" id="{8C926D38-E5E3-F404-4BB4-E24922CA0A3F}"/>
              </a:ext>
            </a:extLst>
          </p:cNvPr>
          <p:cNvSpPr/>
          <p:nvPr/>
        </p:nvSpPr>
        <p:spPr>
          <a:xfrm flipV="1">
            <a:off x="-1665" y="1438374"/>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6A68244A-7FE3-3979-3BD9-4DCEB46C560D}"/>
              </a:ext>
            </a:extLst>
          </p:cNvPr>
          <p:cNvPicPr>
            <a:picLocks noChangeAspect="1"/>
          </p:cNvPicPr>
          <p:nvPr/>
        </p:nvPicPr>
        <p:blipFill>
          <a:blip r:embed="rId14"/>
          <a:stretch>
            <a:fillRect/>
          </a:stretch>
        </p:blipFill>
        <p:spPr>
          <a:xfrm>
            <a:off x="49575" y="1467110"/>
            <a:ext cx="628327" cy="628327"/>
          </a:xfrm>
          <a:prstGeom prst="rect">
            <a:avLst/>
          </a:prstGeom>
        </p:spPr>
      </p:pic>
      <p:pic>
        <p:nvPicPr>
          <p:cNvPr id="234" name="Picture 233">
            <a:extLst>
              <a:ext uri="{FF2B5EF4-FFF2-40B4-BE49-F238E27FC236}">
                <a16:creationId xmlns:a16="http://schemas.microsoft.com/office/drawing/2014/main" id="{740F886D-0782-B49D-7390-FF2142DC36B9}"/>
              </a:ext>
            </a:extLst>
          </p:cNvPr>
          <p:cNvPicPr>
            <a:picLocks noChangeAspect="1"/>
          </p:cNvPicPr>
          <p:nvPr/>
        </p:nvPicPr>
        <p:blipFill>
          <a:blip r:embed="rId15"/>
          <a:stretch>
            <a:fillRect/>
          </a:stretch>
        </p:blipFill>
        <p:spPr>
          <a:xfrm>
            <a:off x="6849342" y="5339724"/>
            <a:ext cx="1547274" cy="790410"/>
          </a:xfrm>
          <a:prstGeom prst="rect">
            <a:avLst/>
          </a:prstGeom>
        </p:spPr>
      </p:pic>
      <p:pic>
        <p:nvPicPr>
          <p:cNvPr id="235" name="Picture 234">
            <a:extLst>
              <a:ext uri="{FF2B5EF4-FFF2-40B4-BE49-F238E27FC236}">
                <a16:creationId xmlns:a16="http://schemas.microsoft.com/office/drawing/2014/main" id="{D0CDA9C7-C31A-89FF-8588-6314DB64B1AC}"/>
              </a:ext>
            </a:extLst>
          </p:cNvPr>
          <p:cNvPicPr>
            <a:picLocks noChangeAspect="1"/>
          </p:cNvPicPr>
          <p:nvPr/>
        </p:nvPicPr>
        <p:blipFill>
          <a:blip r:embed="rId16"/>
          <a:stretch>
            <a:fillRect/>
          </a:stretch>
        </p:blipFill>
        <p:spPr>
          <a:xfrm>
            <a:off x="6811963" y="4468922"/>
            <a:ext cx="1623212" cy="659172"/>
          </a:xfrm>
          <a:prstGeom prst="rect">
            <a:avLst/>
          </a:prstGeom>
        </p:spPr>
      </p:pic>
      <p:pic>
        <p:nvPicPr>
          <p:cNvPr id="237" name="Picture 236">
            <a:extLst>
              <a:ext uri="{FF2B5EF4-FFF2-40B4-BE49-F238E27FC236}">
                <a16:creationId xmlns:a16="http://schemas.microsoft.com/office/drawing/2014/main" id="{EAFDE4E5-E30F-E815-5916-5A639C934BA3}"/>
              </a:ext>
            </a:extLst>
          </p:cNvPr>
          <p:cNvPicPr>
            <a:picLocks noChangeAspect="1"/>
          </p:cNvPicPr>
          <p:nvPr/>
        </p:nvPicPr>
        <p:blipFill>
          <a:blip r:embed="rId17"/>
          <a:stretch>
            <a:fillRect/>
          </a:stretch>
        </p:blipFill>
        <p:spPr>
          <a:xfrm>
            <a:off x="7513847" y="5005063"/>
            <a:ext cx="1506192" cy="595654"/>
          </a:xfrm>
          <a:prstGeom prst="rect">
            <a:avLst/>
          </a:prstGeom>
        </p:spPr>
      </p:pic>
      <p:pic>
        <p:nvPicPr>
          <p:cNvPr id="239" name="Picture 238">
            <a:extLst>
              <a:ext uri="{FF2B5EF4-FFF2-40B4-BE49-F238E27FC236}">
                <a16:creationId xmlns:a16="http://schemas.microsoft.com/office/drawing/2014/main" id="{4E6AD6C4-518E-5B96-A633-7EDF1104BB08}"/>
              </a:ext>
            </a:extLst>
          </p:cNvPr>
          <p:cNvPicPr>
            <a:picLocks noChangeAspect="1"/>
          </p:cNvPicPr>
          <p:nvPr/>
        </p:nvPicPr>
        <p:blipFill>
          <a:blip r:embed="rId18"/>
          <a:stretch>
            <a:fillRect/>
          </a:stretch>
        </p:blipFill>
        <p:spPr>
          <a:xfrm>
            <a:off x="9201120" y="4433549"/>
            <a:ext cx="2198753" cy="945927"/>
          </a:xfrm>
          <a:prstGeom prst="rect">
            <a:avLst/>
          </a:prstGeom>
        </p:spPr>
      </p:pic>
      <p:pic>
        <p:nvPicPr>
          <p:cNvPr id="241" name="Picture 240">
            <a:extLst>
              <a:ext uri="{FF2B5EF4-FFF2-40B4-BE49-F238E27FC236}">
                <a16:creationId xmlns:a16="http://schemas.microsoft.com/office/drawing/2014/main" id="{C28166F1-A77A-1663-D78B-12F0BEEC76DD}"/>
              </a:ext>
            </a:extLst>
          </p:cNvPr>
          <p:cNvPicPr>
            <a:picLocks noChangeAspect="1"/>
          </p:cNvPicPr>
          <p:nvPr/>
        </p:nvPicPr>
        <p:blipFill>
          <a:blip r:embed="rId19"/>
          <a:stretch>
            <a:fillRect/>
          </a:stretch>
        </p:blipFill>
        <p:spPr>
          <a:xfrm>
            <a:off x="9489810" y="5399038"/>
            <a:ext cx="1944024" cy="821571"/>
          </a:xfrm>
          <a:prstGeom prst="rect">
            <a:avLst/>
          </a:prstGeom>
        </p:spPr>
      </p:pic>
    </p:spTree>
    <p:extLst>
      <p:ext uri="{BB962C8B-B14F-4D97-AF65-F5344CB8AC3E}">
        <p14:creationId xmlns:p14="http://schemas.microsoft.com/office/powerpoint/2010/main" val="354082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9" name="Group 298">
            <a:extLst>
              <a:ext uri="{FF2B5EF4-FFF2-40B4-BE49-F238E27FC236}">
                <a16:creationId xmlns:a16="http://schemas.microsoft.com/office/drawing/2014/main" id="{0D5A01FA-F062-E3DC-E02B-0E311BC00930}"/>
              </a:ext>
            </a:extLst>
          </p:cNvPr>
          <p:cNvGrpSpPr/>
          <p:nvPr/>
        </p:nvGrpSpPr>
        <p:grpSpPr>
          <a:xfrm>
            <a:off x="7850645" y="3206559"/>
            <a:ext cx="1772460" cy="1625713"/>
            <a:chOff x="7910474" y="3372831"/>
            <a:chExt cx="1772460" cy="1625713"/>
          </a:xfrm>
        </p:grpSpPr>
        <p:pic>
          <p:nvPicPr>
            <p:cNvPr id="292" name="Picture 291" descr="A green and grey pie chart&#10;&#10;Description automatically generated">
              <a:extLst>
                <a:ext uri="{FF2B5EF4-FFF2-40B4-BE49-F238E27FC236}">
                  <a16:creationId xmlns:a16="http://schemas.microsoft.com/office/drawing/2014/main" id="{9B480863-66DD-5D7A-7A2C-75B5957E00D9}"/>
                </a:ext>
              </a:extLst>
            </p:cNvPr>
            <p:cNvPicPr>
              <a:picLocks noChangeAspect="1"/>
            </p:cNvPicPr>
            <p:nvPr/>
          </p:nvPicPr>
          <p:blipFill>
            <a:blip r:embed="rId4"/>
            <a:stretch>
              <a:fillRect/>
            </a:stretch>
          </p:blipFill>
          <p:spPr>
            <a:xfrm>
              <a:off x="7910474" y="3372831"/>
              <a:ext cx="1772460" cy="1625713"/>
            </a:xfrm>
            <a:prstGeom prst="rect">
              <a:avLst/>
            </a:prstGeom>
          </p:spPr>
        </p:pic>
        <p:sp>
          <p:nvSpPr>
            <p:cNvPr id="295" name="Rectangle 294">
              <a:extLst>
                <a:ext uri="{FF2B5EF4-FFF2-40B4-BE49-F238E27FC236}">
                  <a16:creationId xmlns:a16="http://schemas.microsoft.com/office/drawing/2014/main" id="{6394C9E1-050F-9774-45CA-0A7562808D04}"/>
                </a:ext>
              </a:extLst>
            </p:cNvPr>
            <p:cNvSpPr/>
            <p:nvPr/>
          </p:nvSpPr>
          <p:spPr>
            <a:xfrm>
              <a:off x="8904885" y="4121500"/>
              <a:ext cx="545438" cy="507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69%</a:t>
              </a:r>
            </a:p>
          </p:txBody>
        </p:sp>
        <p:sp>
          <p:nvSpPr>
            <p:cNvPr id="297" name="Rectangle 296">
              <a:extLst>
                <a:ext uri="{FF2B5EF4-FFF2-40B4-BE49-F238E27FC236}">
                  <a16:creationId xmlns:a16="http://schemas.microsoft.com/office/drawing/2014/main" id="{A2FC6F55-6D40-5103-FF2C-F91981A48855}"/>
                </a:ext>
              </a:extLst>
            </p:cNvPr>
            <p:cNvSpPr/>
            <p:nvPr/>
          </p:nvSpPr>
          <p:spPr>
            <a:xfrm>
              <a:off x="8118654" y="3807137"/>
              <a:ext cx="545438" cy="507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22%</a:t>
              </a:r>
            </a:p>
          </p:txBody>
        </p:sp>
      </p:grpSp>
      <p:pic>
        <p:nvPicPr>
          <p:cNvPr id="13" name="Picture 10" descr="Candidaturas ao cargo de Diretor da NOVA IMS | Universidade ...">
            <a:extLst>
              <a:ext uri="{FF2B5EF4-FFF2-40B4-BE49-F238E27FC236}">
                <a16:creationId xmlns:a16="http://schemas.microsoft.com/office/drawing/2014/main" id="{953DD5D6-D967-D79E-AA22-F5D9266F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3559" y="6224853"/>
            <a:ext cx="823870" cy="49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hink-cell data - do not delete" hidden="1">
            <a:extLst>
              <a:ext uri="{FF2B5EF4-FFF2-40B4-BE49-F238E27FC236}">
                <a16:creationId xmlns:a16="http://schemas.microsoft.com/office/drawing/2014/main" id="{EDEA6E77-7683-3EE6-2A13-F8BC9A96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04" imgH="405" progId="TCLayout.ActiveDocument.1">
                  <p:embed/>
                </p:oleObj>
              </mc:Choice>
              <mc:Fallback>
                <p:oleObj name="think-cell Slide" r:id="rId6" imgW="404" imgH="405" progId="TCLayout.ActiveDocument.1">
                  <p:embed/>
                  <p:pic>
                    <p:nvPicPr>
                      <p:cNvPr id="5" name="think-cell data - do not delete" hidden="1">
                        <a:extLst>
                          <a:ext uri="{FF2B5EF4-FFF2-40B4-BE49-F238E27FC236}">
                            <a16:creationId xmlns:a16="http://schemas.microsoft.com/office/drawing/2014/main" id="{EDEA6E77-7683-3EE6-2A13-F8BC9A9672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4" name="Slide Number Placeholder 13">
            <a:extLst>
              <a:ext uri="{FF2B5EF4-FFF2-40B4-BE49-F238E27FC236}">
                <a16:creationId xmlns:a16="http://schemas.microsoft.com/office/drawing/2014/main" id="{BC506893-0449-65A7-C580-3407760D3B9A}"/>
              </a:ext>
            </a:extLst>
          </p:cNvPr>
          <p:cNvSpPr>
            <a:spLocks noGrp="1"/>
          </p:cNvSpPr>
          <p:nvPr>
            <p:ph type="sldNum" sz="quarter" idx="12"/>
          </p:nvPr>
        </p:nvSpPr>
        <p:spPr/>
        <p:txBody>
          <a:bodyPr/>
          <a:lstStyle/>
          <a:p>
            <a:fld id="{1C500BDA-D806-4BA9-8BCE-D5DC929E82DC}" type="slidenum">
              <a:rPr lang="en-GB" smtClean="0"/>
              <a:t>9</a:t>
            </a:fld>
            <a:endParaRPr lang="en-GB"/>
          </a:p>
        </p:txBody>
      </p:sp>
      <p:sp>
        <p:nvSpPr>
          <p:cNvPr id="26" name="Title 1">
            <a:extLst>
              <a:ext uri="{FF2B5EF4-FFF2-40B4-BE49-F238E27FC236}">
                <a16:creationId xmlns:a16="http://schemas.microsoft.com/office/drawing/2014/main" id="{19943644-225F-95CB-6423-C39D98FB9A60}"/>
              </a:ext>
            </a:extLst>
          </p:cNvPr>
          <p:cNvSpPr txBox="1">
            <a:spLocks/>
          </p:cNvSpPr>
          <p:nvPr/>
        </p:nvSpPr>
        <p:spPr>
          <a:xfrm>
            <a:off x="687897" y="565486"/>
            <a:ext cx="10894503" cy="872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GB" sz="2400">
                <a:latin typeface="Helvetica"/>
                <a:cs typeface="Helvetica"/>
              </a:rPr>
              <a:t>Most customers have no dependents, live in LA and San Diego, are internet users (79%) favouring Fiber with unlimited data and multiple phone lines</a:t>
            </a:r>
            <a:endParaRPr lang="en-US" sz="1050"/>
          </a:p>
        </p:txBody>
      </p:sp>
      <p:sp>
        <p:nvSpPr>
          <p:cNvPr id="233" name="Content Placeholder 2">
            <a:extLst>
              <a:ext uri="{FF2B5EF4-FFF2-40B4-BE49-F238E27FC236}">
                <a16:creationId xmlns:a16="http://schemas.microsoft.com/office/drawing/2014/main" id="{365DC70F-9FBE-DBDF-2D18-59975EEBE8B4}"/>
              </a:ext>
            </a:extLst>
          </p:cNvPr>
          <p:cNvSpPr>
            <a:spLocks noGrp="1"/>
          </p:cNvSpPr>
          <p:nvPr>
            <p:ph idx="1"/>
          </p:nvPr>
        </p:nvSpPr>
        <p:spPr>
          <a:xfrm>
            <a:off x="838201" y="1569871"/>
            <a:ext cx="10515599" cy="377547"/>
          </a:xfrm>
          <a:prstGeom prst="rect">
            <a:avLst/>
          </a:prstGeom>
          <a:ln>
            <a:noFill/>
          </a:ln>
        </p:spPr>
        <p:txBody>
          <a:bodyPr>
            <a:normAutofit/>
          </a:bodyPr>
          <a:lstStyle/>
          <a:p>
            <a:pPr marL="0" indent="0">
              <a:buNone/>
            </a:pPr>
            <a:r>
              <a:rPr lang="en-GB" sz="2000" b="1">
                <a:latin typeface="Arial" panose="020B0604020202020204" pitchFamily="34" charset="0"/>
                <a:cs typeface="Arial" panose="020B0604020202020204" pitchFamily="34" charset="0"/>
              </a:rPr>
              <a:t>Customers’ snapshot</a:t>
            </a:r>
          </a:p>
        </p:txBody>
      </p:sp>
      <p:grpSp>
        <p:nvGrpSpPr>
          <p:cNvPr id="2" name="Group 1">
            <a:extLst>
              <a:ext uri="{FF2B5EF4-FFF2-40B4-BE49-F238E27FC236}">
                <a16:creationId xmlns:a16="http://schemas.microsoft.com/office/drawing/2014/main" id="{59A55F87-937A-AC02-38D0-3144AF188048}"/>
              </a:ext>
            </a:extLst>
          </p:cNvPr>
          <p:cNvGrpSpPr/>
          <p:nvPr/>
        </p:nvGrpSpPr>
        <p:grpSpPr>
          <a:xfrm>
            <a:off x="817283" y="181542"/>
            <a:ext cx="10536517" cy="287588"/>
            <a:chOff x="817283" y="181541"/>
            <a:chExt cx="6997995" cy="252001"/>
          </a:xfrm>
        </p:grpSpPr>
        <p:sp>
          <p:nvSpPr>
            <p:cNvPr id="3" name="Rectangle 2">
              <a:extLst>
                <a:ext uri="{FF2B5EF4-FFF2-40B4-BE49-F238E27FC236}">
                  <a16:creationId xmlns:a16="http://schemas.microsoft.com/office/drawing/2014/main" id="{96F9D92C-F720-8D7B-4029-EF3ADBE26851}"/>
                </a:ext>
              </a:extLst>
            </p:cNvPr>
            <p:cNvSpPr/>
            <p:nvPr/>
          </p:nvSpPr>
          <p:spPr>
            <a:xfrm rot="10800000" flipV="1">
              <a:off x="817283" y="181541"/>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Introduction</a:t>
              </a:r>
            </a:p>
          </p:txBody>
        </p:sp>
        <p:sp>
          <p:nvSpPr>
            <p:cNvPr id="4" name="Rectangle 3">
              <a:extLst>
                <a:ext uri="{FF2B5EF4-FFF2-40B4-BE49-F238E27FC236}">
                  <a16:creationId xmlns:a16="http://schemas.microsoft.com/office/drawing/2014/main" id="{EA19C1E9-C7AC-AB80-5148-C53FEA113667}"/>
                </a:ext>
              </a:extLst>
            </p:cNvPr>
            <p:cNvSpPr/>
            <p:nvPr/>
          </p:nvSpPr>
          <p:spPr>
            <a:xfrm rot="10800000" flipV="1">
              <a:off x="2585948" y="181542"/>
              <a:ext cx="1692000" cy="252000"/>
            </a:xfrm>
            <a:prstGeom prst="rect">
              <a:avLst/>
            </a:prstGeom>
            <a:solidFill>
              <a:schemeClr val="bg1">
                <a:lumMod val="85000"/>
              </a:schemeClr>
            </a:solidFill>
            <a:ln w="25400" cap="flat" cmpd="sng" algn="ctr">
              <a:noFill/>
              <a:prstDash val="solid"/>
            </a:ln>
            <a:effectLst/>
          </p:spPr>
          <p:txBody>
            <a:bodyPr rtlCol="0" anchor="ctr"/>
            <a:lstStyle/>
            <a:p>
              <a:pPr algn="ctr">
                <a:spcBef>
                  <a:spcPts val="300"/>
                </a:spcBef>
              </a:pPr>
              <a:r>
                <a:rPr lang="en-GB" sz="1050" kern="0">
                  <a:solidFill>
                    <a:schemeClr val="bg1"/>
                  </a:solidFill>
                  <a:latin typeface="Arial" panose="020B0604020202020204" pitchFamily="34" charset="0"/>
                  <a:cs typeface="Arial" panose="020B0604020202020204" pitchFamily="34" charset="0"/>
                </a:rPr>
                <a:t>Methodology</a:t>
              </a:r>
            </a:p>
          </p:txBody>
        </p:sp>
        <p:sp>
          <p:nvSpPr>
            <p:cNvPr id="6" name="Rectangle 5">
              <a:extLst>
                <a:ext uri="{FF2B5EF4-FFF2-40B4-BE49-F238E27FC236}">
                  <a16:creationId xmlns:a16="http://schemas.microsoft.com/office/drawing/2014/main" id="{ACB8F5BB-D4FF-D235-819E-F21C973FAC38}"/>
                </a:ext>
              </a:extLst>
            </p:cNvPr>
            <p:cNvSpPr/>
            <p:nvPr/>
          </p:nvSpPr>
          <p:spPr>
            <a:xfrm rot="10800000" flipV="1">
              <a:off x="4354613" y="181542"/>
              <a:ext cx="1692000" cy="252000"/>
            </a:xfrm>
            <a:prstGeom prst="rect">
              <a:avLst/>
            </a:prstGeom>
            <a:solidFill>
              <a:srgbClr val="BED62F">
                <a:alpha val="50196"/>
              </a:srgbClr>
            </a:solidFill>
            <a:ln w="25400" cap="flat" cmpd="sng" algn="ctr">
              <a:noFill/>
              <a:prstDash val="solid"/>
            </a:ln>
            <a:effectLst/>
          </p:spPr>
          <p:txBody>
            <a:bodyPr rtlCol="0" anchor="ctr"/>
            <a:lstStyle/>
            <a:p>
              <a:pPr algn="ctr">
                <a:spcBef>
                  <a:spcPts val="300"/>
                </a:spcBef>
              </a:pPr>
              <a:r>
                <a:rPr lang="en-GB" sz="1050" b="1" kern="0">
                  <a:solidFill>
                    <a:schemeClr val="tx1">
                      <a:lumMod val="85000"/>
                      <a:lumOff val="15000"/>
                    </a:schemeClr>
                  </a:solidFill>
                  <a:latin typeface="Arial" panose="020B0604020202020204" pitchFamily="34" charset="0"/>
                  <a:cs typeface="Arial" panose="020B0604020202020204" pitchFamily="34" charset="0"/>
                </a:rPr>
                <a:t>Findings</a:t>
              </a:r>
            </a:p>
          </p:txBody>
        </p:sp>
        <p:sp>
          <p:nvSpPr>
            <p:cNvPr id="7" name="Rectangle 6">
              <a:extLst>
                <a:ext uri="{FF2B5EF4-FFF2-40B4-BE49-F238E27FC236}">
                  <a16:creationId xmlns:a16="http://schemas.microsoft.com/office/drawing/2014/main" id="{C251222B-003F-24A0-FDC3-18F01FF6DF0A}"/>
                </a:ext>
              </a:extLst>
            </p:cNvPr>
            <p:cNvSpPr/>
            <p:nvPr/>
          </p:nvSpPr>
          <p:spPr>
            <a:xfrm rot="10800000" flipV="1">
              <a:off x="6123278" y="181542"/>
              <a:ext cx="1692000" cy="252000"/>
            </a:xfrm>
            <a:prstGeom prst="rect">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en-GB" sz="105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Recommendations</a:t>
              </a:r>
            </a:p>
          </p:txBody>
        </p:sp>
      </p:grpSp>
      <p:sp>
        <p:nvSpPr>
          <p:cNvPr id="20" name="Rectangle 19">
            <a:extLst>
              <a:ext uri="{FF2B5EF4-FFF2-40B4-BE49-F238E27FC236}">
                <a16:creationId xmlns:a16="http://schemas.microsoft.com/office/drawing/2014/main" id="{3B7BE3FF-986E-4A27-52FD-5813E150DE43}"/>
              </a:ext>
            </a:extLst>
          </p:cNvPr>
          <p:cNvSpPr/>
          <p:nvPr/>
        </p:nvSpPr>
        <p:spPr>
          <a:xfrm>
            <a:off x="838201" y="2122434"/>
            <a:ext cx="10515599" cy="4170080"/>
          </a:xfrm>
          <a:prstGeom prst="rect">
            <a:avLst/>
          </a:prstGeom>
          <a:noFill/>
          <a:ln>
            <a:solidFill>
              <a:srgbClr val="E6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solidFill>
                <a:schemeClr val="tx1"/>
              </a:solidFill>
            </a:endParaRPr>
          </a:p>
        </p:txBody>
      </p:sp>
      <p:sp>
        <p:nvSpPr>
          <p:cNvPr id="24" name="TextBox 23">
            <a:extLst>
              <a:ext uri="{FF2B5EF4-FFF2-40B4-BE49-F238E27FC236}">
                <a16:creationId xmlns:a16="http://schemas.microsoft.com/office/drawing/2014/main" id="{8F7DE77B-BD4F-FA3E-578C-742E93F9E140}"/>
              </a:ext>
            </a:extLst>
          </p:cNvPr>
          <p:cNvSpPr txBox="1"/>
          <p:nvPr/>
        </p:nvSpPr>
        <p:spPr>
          <a:xfrm>
            <a:off x="9800257" y="1830646"/>
            <a:ext cx="16583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Arial" panose="020B0604020202020204" pitchFamily="34" charset="0"/>
                <a:cs typeface="Arial" panose="020B0604020202020204" pitchFamily="34" charset="0"/>
              </a:rPr>
              <a:t>% of total customers</a:t>
            </a:r>
            <a:endParaRPr lang="en-US">
              <a:latin typeface="Arial" panose="020B0604020202020204" pitchFamily="34" charset="0"/>
              <a:ea typeface="Calibri"/>
              <a:cs typeface="Arial" panose="020B0604020202020204" pitchFamily="34" charset="0"/>
            </a:endParaRPr>
          </a:p>
        </p:txBody>
      </p:sp>
      <p:grpSp>
        <p:nvGrpSpPr>
          <p:cNvPr id="25" name="Group 24">
            <a:extLst>
              <a:ext uri="{FF2B5EF4-FFF2-40B4-BE49-F238E27FC236}">
                <a16:creationId xmlns:a16="http://schemas.microsoft.com/office/drawing/2014/main" id="{C66708D4-6D9A-8BDD-D894-54B29E450FDC}"/>
              </a:ext>
            </a:extLst>
          </p:cNvPr>
          <p:cNvGrpSpPr/>
          <p:nvPr/>
        </p:nvGrpSpPr>
        <p:grpSpPr>
          <a:xfrm>
            <a:off x="1065716" y="3086951"/>
            <a:ext cx="1831134" cy="892635"/>
            <a:chOff x="3519928" y="2677709"/>
            <a:chExt cx="1469083" cy="716142"/>
          </a:xfrm>
        </p:grpSpPr>
        <p:pic>
          <p:nvPicPr>
            <p:cNvPr id="27" name="Picture 26" descr="A black background with a black square&#10;&#10;Description automatically generated with medium confidence">
              <a:extLst>
                <a:ext uri="{FF2B5EF4-FFF2-40B4-BE49-F238E27FC236}">
                  <a16:creationId xmlns:a16="http://schemas.microsoft.com/office/drawing/2014/main" id="{5BE3C67A-3E2B-A36B-74E6-0E48E310CA70}"/>
                </a:ext>
              </a:extLst>
            </p:cNvPr>
            <p:cNvPicPr>
              <a:picLocks noChangeAspect="1"/>
            </p:cNvPicPr>
            <p:nvPr/>
          </p:nvPicPr>
          <p:blipFill rotWithShape="1">
            <a:blip r:embed="rId8"/>
            <a:srcRect r="52184"/>
            <a:stretch/>
          </p:blipFill>
          <p:spPr>
            <a:xfrm>
              <a:off x="4371783" y="2819600"/>
              <a:ext cx="235941" cy="493434"/>
            </a:xfrm>
            <a:prstGeom prst="rect">
              <a:avLst/>
            </a:prstGeom>
          </p:spPr>
        </p:pic>
        <p:sp>
          <p:nvSpPr>
            <p:cNvPr id="28" name="Shape 904">
              <a:extLst>
                <a:ext uri="{FF2B5EF4-FFF2-40B4-BE49-F238E27FC236}">
                  <a16:creationId xmlns:a16="http://schemas.microsoft.com/office/drawing/2014/main" id="{4AD79D1D-42CF-B1AF-D335-87A1C3ACB2A2}"/>
                </a:ext>
              </a:extLst>
            </p:cNvPr>
            <p:cNvSpPr/>
            <p:nvPr/>
          </p:nvSpPr>
          <p:spPr>
            <a:xfrm>
              <a:off x="3519928" y="3028947"/>
              <a:ext cx="837062" cy="36490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pt-PT" sz="2400" b="1" kern="0">
                  <a:solidFill>
                    <a:srgbClr val="727272"/>
                  </a:solidFill>
                  <a:latin typeface="Arial" panose="020B0604020202020204" pitchFamily="34" charset="0"/>
                  <a:cs typeface="Arial" panose="020B0604020202020204" pitchFamily="34" charset="0"/>
                  <a:sym typeface="San Francisco Display Bold"/>
                </a:rPr>
                <a:t>49.5</a:t>
              </a:r>
              <a:r>
                <a:rPr lang="pt-PT" b="1" kern="0">
                  <a:solidFill>
                    <a:srgbClr val="727272"/>
                  </a:solidFill>
                  <a:latin typeface="Arial" panose="020B0604020202020204" pitchFamily="34" charset="0"/>
                  <a:cs typeface="Arial" panose="020B0604020202020204" pitchFamily="34" charset="0"/>
                  <a:sym typeface="San Francisco Display Bold"/>
                </a:rPr>
                <a:t>%</a:t>
              </a:r>
            </a:p>
          </p:txBody>
        </p:sp>
        <p:sp>
          <p:nvSpPr>
            <p:cNvPr id="30" name="Shape 904">
              <a:extLst>
                <a:ext uri="{FF2B5EF4-FFF2-40B4-BE49-F238E27FC236}">
                  <a16:creationId xmlns:a16="http://schemas.microsoft.com/office/drawing/2014/main" id="{09AF9A78-1A0E-765D-4B9A-80DCA184F7D8}"/>
                </a:ext>
              </a:extLst>
            </p:cNvPr>
            <p:cNvSpPr/>
            <p:nvPr/>
          </p:nvSpPr>
          <p:spPr>
            <a:xfrm>
              <a:off x="3519928" y="2677709"/>
              <a:ext cx="837062" cy="36490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defTabSz="412750" hangingPunct="0">
                <a:lnSpc>
                  <a:spcPct val="120000"/>
                </a:lnSpc>
                <a:defRPr sz="2000">
                  <a:solidFill>
                    <a:srgbClr val="53585F"/>
                  </a:solidFill>
                  <a:latin typeface="San Francisco Display Bold"/>
                  <a:ea typeface="San Francisco Display Bold"/>
                  <a:cs typeface="San Francisco Display Bold"/>
                  <a:sym typeface="San Francisco Display Bold"/>
                </a:defRPr>
              </a:pPr>
              <a:r>
                <a:rPr lang="pt-PT" sz="2400" b="1" kern="0">
                  <a:solidFill>
                    <a:srgbClr val="000000"/>
                  </a:solidFill>
                  <a:latin typeface="Arial" panose="020B0604020202020204" pitchFamily="34" charset="0"/>
                  <a:cs typeface="Arial" panose="020B0604020202020204" pitchFamily="34" charset="0"/>
                  <a:sym typeface="San Francisco Display Bold"/>
                </a:rPr>
                <a:t>50.5</a:t>
              </a:r>
              <a:r>
                <a:rPr lang="pt-PT" b="1" kern="0">
                  <a:solidFill>
                    <a:srgbClr val="000000"/>
                  </a:solidFill>
                  <a:latin typeface="Arial" panose="020B0604020202020204" pitchFamily="34" charset="0"/>
                  <a:cs typeface="Arial" panose="020B0604020202020204" pitchFamily="34" charset="0"/>
                  <a:sym typeface="San Francisco Display Bold"/>
                </a:rPr>
                <a:t>%</a:t>
              </a:r>
            </a:p>
          </p:txBody>
        </p:sp>
        <p:pic>
          <p:nvPicPr>
            <p:cNvPr id="242" name="Picture 241" descr="A black background with a black square&#10;&#10;Description automatically generated with medium confidence">
              <a:extLst>
                <a:ext uri="{FF2B5EF4-FFF2-40B4-BE49-F238E27FC236}">
                  <a16:creationId xmlns:a16="http://schemas.microsoft.com/office/drawing/2014/main" id="{18B9E1E0-96B9-C639-FA0F-ECF96F650761}"/>
                </a:ext>
              </a:extLst>
            </p:cNvPr>
            <p:cNvPicPr>
              <a:picLocks noChangeAspect="1"/>
            </p:cNvPicPr>
            <p:nvPr/>
          </p:nvPicPr>
          <p:blipFill rotWithShape="1">
            <a:blip r:embed="rId8">
              <a:duotone>
                <a:schemeClr val="accent3">
                  <a:shade val="45000"/>
                  <a:satMod val="135000"/>
                </a:schemeClr>
                <a:prstClr val="white"/>
              </a:duotone>
            </a:blip>
            <a:srcRect l="48849"/>
            <a:stretch/>
          </p:blipFill>
          <p:spPr>
            <a:xfrm>
              <a:off x="4736614" y="2819182"/>
              <a:ext cx="252397" cy="493434"/>
            </a:xfrm>
            <a:prstGeom prst="rect">
              <a:avLst/>
            </a:prstGeom>
          </p:spPr>
        </p:pic>
      </p:grpSp>
      <p:sp>
        <p:nvSpPr>
          <p:cNvPr id="31" name="Content Placeholder 2">
            <a:extLst>
              <a:ext uri="{FF2B5EF4-FFF2-40B4-BE49-F238E27FC236}">
                <a16:creationId xmlns:a16="http://schemas.microsoft.com/office/drawing/2014/main" id="{D9749030-801D-9189-7FB3-95542A96A77F}"/>
              </a:ext>
            </a:extLst>
          </p:cNvPr>
          <p:cNvSpPr txBox="1">
            <a:spLocks/>
          </p:cNvSpPr>
          <p:nvPr/>
        </p:nvSpPr>
        <p:spPr>
          <a:xfrm>
            <a:off x="1058986" y="2672560"/>
            <a:ext cx="1731549" cy="329696"/>
          </a:xfrm>
          <a:prstGeom prst="rect">
            <a:avLst/>
          </a:prstGeom>
          <a:ln>
            <a:noFill/>
          </a:ln>
        </p:spPr>
        <p:txBody>
          <a:bodyPr vert="horz" lIns="0" tIns="45720" rIns="91440" bIns="45720" rtlCol="0">
            <a:normAutofit/>
          </a:bodyPr>
          <a:lstStyle>
            <a:defPPr>
              <a:defRPr lang="pt-PT"/>
            </a:defPPr>
            <a:lvl1pPr indent="0">
              <a:lnSpc>
                <a:spcPct val="90000"/>
              </a:lnSpc>
              <a:spcBef>
                <a:spcPts val="1000"/>
              </a:spcBef>
              <a:buFont typeface="Arial" panose="020B0604020202020204" pitchFamily="34" charset="0"/>
              <a:buNone/>
              <a:defRPr sz="14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Gender</a:t>
            </a:r>
          </a:p>
        </p:txBody>
      </p:sp>
      <p:sp>
        <p:nvSpPr>
          <p:cNvPr id="224" name="Content Placeholder 2">
            <a:extLst>
              <a:ext uri="{FF2B5EF4-FFF2-40B4-BE49-F238E27FC236}">
                <a16:creationId xmlns:a16="http://schemas.microsoft.com/office/drawing/2014/main" id="{4A74A590-E03B-D114-7868-9497BF98ADB1}"/>
              </a:ext>
            </a:extLst>
          </p:cNvPr>
          <p:cNvSpPr txBox="1">
            <a:spLocks/>
          </p:cNvSpPr>
          <p:nvPr/>
        </p:nvSpPr>
        <p:spPr>
          <a:xfrm>
            <a:off x="1058986" y="4277734"/>
            <a:ext cx="1731547" cy="329696"/>
          </a:xfrm>
          <a:prstGeom prst="rect">
            <a:avLst/>
          </a:prstGeom>
          <a:ln>
            <a:noFill/>
          </a:ln>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Is Married?</a:t>
            </a:r>
          </a:p>
        </p:txBody>
      </p:sp>
      <p:sp>
        <p:nvSpPr>
          <p:cNvPr id="225" name="Content Placeholder 2">
            <a:extLst>
              <a:ext uri="{FF2B5EF4-FFF2-40B4-BE49-F238E27FC236}">
                <a16:creationId xmlns:a16="http://schemas.microsoft.com/office/drawing/2014/main" id="{083B8B1D-9E6C-BA2A-2A2B-34F3E9CBFB6F}"/>
              </a:ext>
            </a:extLst>
          </p:cNvPr>
          <p:cNvSpPr txBox="1">
            <a:spLocks/>
          </p:cNvSpPr>
          <p:nvPr/>
        </p:nvSpPr>
        <p:spPr>
          <a:xfrm>
            <a:off x="1058986" y="5108011"/>
            <a:ext cx="2012297" cy="325470"/>
          </a:xfrm>
          <a:prstGeom prst="rect">
            <a:avLst/>
          </a:prstGeom>
          <a:ln>
            <a:noFill/>
          </a:ln>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Has Dependents?</a:t>
            </a:r>
          </a:p>
        </p:txBody>
      </p:sp>
      <p:grpSp>
        <p:nvGrpSpPr>
          <p:cNvPr id="226" name="Group 225">
            <a:extLst>
              <a:ext uri="{FF2B5EF4-FFF2-40B4-BE49-F238E27FC236}">
                <a16:creationId xmlns:a16="http://schemas.microsoft.com/office/drawing/2014/main" id="{39E54F8D-10DF-158F-C93A-27BC33BC130F}"/>
              </a:ext>
            </a:extLst>
          </p:cNvPr>
          <p:cNvGrpSpPr/>
          <p:nvPr/>
        </p:nvGrpSpPr>
        <p:grpSpPr>
          <a:xfrm>
            <a:off x="1034888" y="4563618"/>
            <a:ext cx="1928398" cy="443215"/>
            <a:chOff x="2705393" y="4359455"/>
            <a:chExt cx="2208280" cy="507542"/>
          </a:xfrm>
        </p:grpSpPr>
        <p:pic>
          <p:nvPicPr>
            <p:cNvPr id="227" name="Picture 226" descr="A green and grey rectangle&#10;&#10;Description automatically generated">
              <a:extLst>
                <a:ext uri="{FF2B5EF4-FFF2-40B4-BE49-F238E27FC236}">
                  <a16:creationId xmlns:a16="http://schemas.microsoft.com/office/drawing/2014/main" id="{14DBC024-B377-D70F-DE4C-B3E1629E5F6F}"/>
                </a:ext>
              </a:extLst>
            </p:cNvPr>
            <p:cNvPicPr>
              <a:picLocks noChangeAspect="1"/>
            </p:cNvPicPr>
            <p:nvPr/>
          </p:nvPicPr>
          <p:blipFill>
            <a:blip r:embed="rId9"/>
            <a:stretch>
              <a:fillRect/>
            </a:stretch>
          </p:blipFill>
          <p:spPr>
            <a:xfrm>
              <a:off x="2705393" y="4359455"/>
              <a:ext cx="2208280" cy="507542"/>
            </a:xfrm>
            <a:prstGeom prst="rect">
              <a:avLst/>
            </a:prstGeom>
            <a:ln>
              <a:solidFill>
                <a:schemeClr val="bg1"/>
              </a:solidFill>
            </a:ln>
          </p:spPr>
        </p:pic>
        <p:sp>
          <p:nvSpPr>
            <p:cNvPr id="228" name="Rectangle 227">
              <a:extLst>
                <a:ext uri="{FF2B5EF4-FFF2-40B4-BE49-F238E27FC236}">
                  <a16:creationId xmlns:a16="http://schemas.microsoft.com/office/drawing/2014/main" id="{79D15C33-77C1-B86C-7F6B-B92A427AD617}"/>
                </a:ext>
              </a:extLst>
            </p:cNvPr>
            <p:cNvSpPr/>
            <p:nvPr/>
          </p:nvSpPr>
          <p:spPr>
            <a:xfrm>
              <a:off x="2905744" y="4409625"/>
              <a:ext cx="722937" cy="398516"/>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48%</a:t>
              </a:r>
            </a:p>
          </p:txBody>
        </p:sp>
      </p:grpSp>
      <p:grpSp>
        <p:nvGrpSpPr>
          <p:cNvPr id="230" name="Group 229">
            <a:extLst>
              <a:ext uri="{FF2B5EF4-FFF2-40B4-BE49-F238E27FC236}">
                <a16:creationId xmlns:a16="http://schemas.microsoft.com/office/drawing/2014/main" id="{4BBD6555-CCE4-6474-655E-9546150EEFCB}"/>
              </a:ext>
            </a:extLst>
          </p:cNvPr>
          <p:cNvGrpSpPr/>
          <p:nvPr/>
        </p:nvGrpSpPr>
        <p:grpSpPr>
          <a:xfrm>
            <a:off x="1065722" y="5413112"/>
            <a:ext cx="1928398" cy="434194"/>
            <a:chOff x="2740702" y="5387106"/>
            <a:chExt cx="2208280" cy="497212"/>
          </a:xfrm>
        </p:grpSpPr>
        <p:pic>
          <p:nvPicPr>
            <p:cNvPr id="231" name="Picture 230" descr="A close-up of a grey rectangular object&#10;&#10;Description automatically generated">
              <a:extLst>
                <a:ext uri="{FF2B5EF4-FFF2-40B4-BE49-F238E27FC236}">
                  <a16:creationId xmlns:a16="http://schemas.microsoft.com/office/drawing/2014/main" id="{5498402A-D370-5BE8-D55B-C65A74B494C0}"/>
                </a:ext>
              </a:extLst>
            </p:cNvPr>
            <p:cNvPicPr>
              <a:picLocks noChangeAspect="1"/>
            </p:cNvPicPr>
            <p:nvPr/>
          </p:nvPicPr>
          <p:blipFill>
            <a:blip r:embed="rId10"/>
            <a:stretch>
              <a:fillRect/>
            </a:stretch>
          </p:blipFill>
          <p:spPr>
            <a:xfrm>
              <a:off x="2740702" y="5387106"/>
              <a:ext cx="2208280" cy="497212"/>
            </a:xfrm>
            <a:prstGeom prst="rect">
              <a:avLst/>
            </a:prstGeom>
          </p:spPr>
        </p:pic>
        <p:sp>
          <p:nvSpPr>
            <p:cNvPr id="232" name="Rectangle 231">
              <a:extLst>
                <a:ext uri="{FF2B5EF4-FFF2-40B4-BE49-F238E27FC236}">
                  <a16:creationId xmlns:a16="http://schemas.microsoft.com/office/drawing/2014/main" id="{24AD3BEC-F199-E7ED-BF74-88708E02E79E}"/>
                </a:ext>
              </a:extLst>
            </p:cNvPr>
            <p:cNvSpPr/>
            <p:nvPr/>
          </p:nvSpPr>
          <p:spPr>
            <a:xfrm>
              <a:off x="2811067" y="5416252"/>
              <a:ext cx="598735" cy="432856"/>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GB" sz="1400" b="1">
                  <a:solidFill>
                    <a:schemeClr val="bg1"/>
                  </a:solidFill>
                  <a:latin typeface="Arial" panose="020B0604020202020204" pitchFamily="34" charset="0"/>
                  <a:cs typeface="Arial" panose="020B0604020202020204" pitchFamily="34" charset="0"/>
                </a:rPr>
                <a:t>23%</a:t>
              </a:r>
            </a:p>
          </p:txBody>
        </p:sp>
      </p:grpSp>
      <p:sp>
        <p:nvSpPr>
          <p:cNvPr id="247" name="Google Shape;2074;p7">
            <a:extLst>
              <a:ext uri="{FF2B5EF4-FFF2-40B4-BE49-F238E27FC236}">
                <a16:creationId xmlns:a16="http://schemas.microsoft.com/office/drawing/2014/main" id="{975500D9-5C1D-CAA6-5187-D6A6C6C96EAA}"/>
              </a:ext>
            </a:extLst>
          </p:cNvPr>
          <p:cNvSpPr/>
          <p:nvPr/>
        </p:nvSpPr>
        <p:spPr>
          <a:xfrm>
            <a:off x="817282" y="2107025"/>
            <a:ext cx="3943404" cy="355365"/>
          </a:xfrm>
          <a:prstGeom prst="rect">
            <a:avLst/>
          </a:prstGeom>
          <a:solidFill>
            <a:srgbClr val="97AA22"/>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Demographic</a:t>
            </a:r>
          </a:p>
        </p:txBody>
      </p:sp>
      <p:sp>
        <p:nvSpPr>
          <p:cNvPr id="270" name="Content Placeholder 2">
            <a:extLst>
              <a:ext uri="{FF2B5EF4-FFF2-40B4-BE49-F238E27FC236}">
                <a16:creationId xmlns:a16="http://schemas.microsoft.com/office/drawing/2014/main" id="{62E2C1BE-258D-43AA-DBA6-1F06F85E1B2F}"/>
              </a:ext>
            </a:extLst>
          </p:cNvPr>
          <p:cNvSpPr txBox="1">
            <a:spLocks/>
          </p:cNvSpPr>
          <p:nvPr/>
        </p:nvSpPr>
        <p:spPr>
          <a:xfrm>
            <a:off x="3263275" y="2672560"/>
            <a:ext cx="1731550" cy="325471"/>
          </a:xfrm>
          <a:prstGeom prst="rect">
            <a:avLst/>
          </a:prstGeom>
          <a:ln>
            <a:noFill/>
          </a:ln>
        </p:spPr>
        <p:txBody>
          <a:bodyPr vert="horz" lIns="0" tIns="45720" rIns="91440" bIns="45720" rtlCol="0">
            <a:normAutofit/>
          </a:bodyPr>
          <a:lstStyle>
            <a:defPPr>
              <a:defRPr lang="pt-PT"/>
            </a:defPPr>
            <a:lvl1pPr indent="0">
              <a:lnSpc>
                <a:spcPct val="90000"/>
              </a:lnSpc>
              <a:spcBef>
                <a:spcPts val="1000"/>
              </a:spcBef>
              <a:buFont typeface="Arial" panose="020B0604020202020204" pitchFamily="34" charset="0"/>
              <a:buNone/>
              <a:defRPr sz="1400" b="1">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Age distribution</a:t>
            </a:r>
          </a:p>
        </p:txBody>
      </p:sp>
      <p:grpSp>
        <p:nvGrpSpPr>
          <p:cNvPr id="279" name="Group 278">
            <a:extLst>
              <a:ext uri="{FF2B5EF4-FFF2-40B4-BE49-F238E27FC236}">
                <a16:creationId xmlns:a16="http://schemas.microsoft.com/office/drawing/2014/main" id="{D10292DD-3B61-A134-8326-81B8AA0B52BC}"/>
              </a:ext>
            </a:extLst>
          </p:cNvPr>
          <p:cNvGrpSpPr/>
          <p:nvPr/>
        </p:nvGrpSpPr>
        <p:grpSpPr>
          <a:xfrm>
            <a:off x="3121453" y="2941886"/>
            <a:ext cx="1647604" cy="3291403"/>
            <a:chOff x="3095838" y="2734563"/>
            <a:chExt cx="1647604" cy="3291403"/>
          </a:xfrm>
        </p:grpSpPr>
        <p:pic>
          <p:nvPicPr>
            <p:cNvPr id="255" name="Picture 254">
              <a:extLst>
                <a:ext uri="{FF2B5EF4-FFF2-40B4-BE49-F238E27FC236}">
                  <a16:creationId xmlns:a16="http://schemas.microsoft.com/office/drawing/2014/main" id="{A7ED31CF-8684-652C-E539-5D3B4918C538}"/>
                </a:ext>
              </a:extLst>
            </p:cNvPr>
            <p:cNvPicPr>
              <a:picLocks noChangeAspect="1"/>
            </p:cNvPicPr>
            <p:nvPr/>
          </p:nvPicPr>
          <p:blipFill>
            <a:blip r:embed="rId11"/>
            <a:stretch>
              <a:fillRect/>
            </a:stretch>
          </p:blipFill>
          <p:spPr>
            <a:xfrm>
              <a:off x="3263275" y="2734563"/>
              <a:ext cx="1300750" cy="3275994"/>
            </a:xfrm>
            <a:prstGeom prst="rect">
              <a:avLst/>
            </a:prstGeom>
          </p:spPr>
        </p:pic>
        <p:sp>
          <p:nvSpPr>
            <p:cNvPr id="271" name="Rectangle 270">
              <a:extLst>
                <a:ext uri="{FF2B5EF4-FFF2-40B4-BE49-F238E27FC236}">
                  <a16:creationId xmlns:a16="http://schemas.microsoft.com/office/drawing/2014/main" id="{2F047FF9-9CF7-02C4-1A5A-7013EB57431A}"/>
                </a:ext>
              </a:extLst>
            </p:cNvPr>
            <p:cNvSpPr/>
            <p:nvPr/>
          </p:nvSpPr>
          <p:spPr>
            <a:xfrm>
              <a:off x="3425857" y="4857749"/>
              <a:ext cx="996983" cy="751487"/>
            </a:xfrm>
            <a:prstGeom prst="rect">
              <a:avLst/>
            </a:prstGeom>
            <a:solidFill>
              <a:srgbClr val="595959">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bg1"/>
                  </a:solidFill>
                  <a:latin typeface="Arial" panose="020B0604020202020204" pitchFamily="34" charset="0"/>
                  <a:cs typeface="Arial" panose="020B0604020202020204" pitchFamily="34" charset="0"/>
                </a:rPr>
                <a:t>~47</a:t>
              </a:r>
              <a:r>
                <a:rPr lang="en-GB" b="1">
                  <a:solidFill>
                    <a:schemeClr val="bg1"/>
                  </a:solidFill>
                  <a:latin typeface="Arial" panose="020B0604020202020204" pitchFamily="34" charset="0"/>
                  <a:cs typeface="Arial" panose="020B0604020202020204" pitchFamily="34" charset="0"/>
                </a:rPr>
                <a:t> </a:t>
              </a:r>
              <a:br>
                <a:rPr lang="en-GB" b="1">
                  <a:solidFill>
                    <a:schemeClr val="bg1"/>
                  </a:solidFill>
                  <a:latin typeface="Arial" panose="020B0604020202020204" pitchFamily="34" charset="0"/>
                  <a:cs typeface="Arial" panose="020B0604020202020204" pitchFamily="34" charset="0"/>
                </a:rPr>
              </a:br>
              <a:r>
                <a:rPr lang="en-GB" sz="1400" b="1">
                  <a:solidFill>
                    <a:schemeClr val="bg1"/>
                  </a:solidFill>
                  <a:latin typeface="Arial" panose="020B0604020202020204" pitchFamily="34" charset="0"/>
                  <a:cs typeface="Arial" panose="020B0604020202020204" pitchFamily="34" charset="0"/>
                </a:rPr>
                <a:t>Years old</a:t>
              </a:r>
              <a:endParaRPr lang="en-GB" b="1">
                <a:solidFill>
                  <a:schemeClr val="bg1"/>
                </a:solidFill>
                <a:latin typeface="Arial" panose="020B0604020202020204" pitchFamily="34" charset="0"/>
                <a:cs typeface="Arial" panose="020B0604020202020204" pitchFamily="34" charset="0"/>
              </a:endParaRPr>
            </a:p>
          </p:txBody>
        </p:sp>
        <p:sp>
          <p:nvSpPr>
            <p:cNvPr id="272" name="Rectangle 271">
              <a:extLst>
                <a:ext uri="{FF2B5EF4-FFF2-40B4-BE49-F238E27FC236}">
                  <a16:creationId xmlns:a16="http://schemas.microsoft.com/office/drawing/2014/main" id="{5179A103-FDEE-BB2C-4377-C587F3B33D65}"/>
                </a:ext>
              </a:extLst>
            </p:cNvPr>
            <p:cNvSpPr/>
            <p:nvPr/>
          </p:nvSpPr>
          <p:spPr>
            <a:xfrm>
              <a:off x="3095838" y="5908362"/>
              <a:ext cx="393533" cy="11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solidFill>
                    <a:srgbClr val="727272"/>
                  </a:solidFill>
                  <a:latin typeface="Arial" panose="020B0604020202020204" pitchFamily="34" charset="0"/>
                  <a:cs typeface="Arial" panose="020B0604020202020204" pitchFamily="34" charset="0"/>
                </a:rPr>
                <a:t>20</a:t>
              </a:r>
            </a:p>
          </p:txBody>
        </p:sp>
        <p:sp>
          <p:nvSpPr>
            <p:cNvPr id="273" name="Rectangle 272">
              <a:extLst>
                <a:ext uri="{FF2B5EF4-FFF2-40B4-BE49-F238E27FC236}">
                  <a16:creationId xmlns:a16="http://schemas.microsoft.com/office/drawing/2014/main" id="{BC7D29B0-F99C-7C31-093E-3C2F600C6471}"/>
                </a:ext>
              </a:extLst>
            </p:cNvPr>
            <p:cNvSpPr/>
            <p:nvPr/>
          </p:nvSpPr>
          <p:spPr>
            <a:xfrm>
              <a:off x="4349909" y="5908362"/>
              <a:ext cx="393533" cy="11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solidFill>
                    <a:srgbClr val="727272"/>
                  </a:solidFill>
                  <a:latin typeface="Arial" panose="020B0604020202020204" pitchFamily="34" charset="0"/>
                  <a:cs typeface="Arial" panose="020B0604020202020204" pitchFamily="34" charset="0"/>
                </a:rPr>
                <a:t>80</a:t>
              </a:r>
            </a:p>
          </p:txBody>
        </p:sp>
        <p:sp>
          <p:nvSpPr>
            <p:cNvPr id="274" name="Rectangle 273">
              <a:extLst>
                <a:ext uri="{FF2B5EF4-FFF2-40B4-BE49-F238E27FC236}">
                  <a16:creationId xmlns:a16="http://schemas.microsoft.com/office/drawing/2014/main" id="{91451478-FC70-A047-02CB-98EB48B097EC}"/>
                </a:ext>
              </a:extLst>
            </p:cNvPr>
            <p:cNvSpPr/>
            <p:nvPr/>
          </p:nvSpPr>
          <p:spPr>
            <a:xfrm>
              <a:off x="3948045" y="5908362"/>
              <a:ext cx="393533" cy="11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solidFill>
                    <a:srgbClr val="727272"/>
                  </a:solidFill>
                  <a:latin typeface="Arial" panose="020B0604020202020204" pitchFamily="34" charset="0"/>
                  <a:cs typeface="Arial" panose="020B0604020202020204" pitchFamily="34" charset="0"/>
                </a:rPr>
                <a:t>60</a:t>
              </a:r>
            </a:p>
          </p:txBody>
        </p:sp>
        <p:sp>
          <p:nvSpPr>
            <p:cNvPr id="275" name="Rectangle 274">
              <a:extLst>
                <a:ext uri="{FF2B5EF4-FFF2-40B4-BE49-F238E27FC236}">
                  <a16:creationId xmlns:a16="http://schemas.microsoft.com/office/drawing/2014/main" id="{72B72945-FF9C-1E5F-9749-F08F829D9678}"/>
                </a:ext>
              </a:extLst>
            </p:cNvPr>
            <p:cNvSpPr/>
            <p:nvPr/>
          </p:nvSpPr>
          <p:spPr>
            <a:xfrm>
              <a:off x="3544052" y="5908362"/>
              <a:ext cx="393533" cy="11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solidFill>
                  <a:srgbClr val="727272"/>
                </a:solidFill>
                <a:latin typeface="Arial" panose="020B0604020202020204" pitchFamily="34" charset="0"/>
                <a:cs typeface="Arial" panose="020B0604020202020204" pitchFamily="34" charset="0"/>
              </a:endParaRPr>
            </a:p>
          </p:txBody>
        </p:sp>
      </p:grpSp>
      <p:sp>
        <p:nvSpPr>
          <p:cNvPr id="276" name="Google Shape;2074;p7">
            <a:extLst>
              <a:ext uri="{FF2B5EF4-FFF2-40B4-BE49-F238E27FC236}">
                <a16:creationId xmlns:a16="http://schemas.microsoft.com/office/drawing/2014/main" id="{6DC72CAA-DE8F-B42E-FFD9-ED9BD2308817}"/>
              </a:ext>
            </a:extLst>
          </p:cNvPr>
          <p:cNvSpPr/>
          <p:nvPr/>
        </p:nvSpPr>
        <p:spPr>
          <a:xfrm>
            <a:off x="4863353" y="2107025"/>
            <a:ext cx="2472760" cy="355365"/>
          </a:xfrm>
          <a:prstGeom prst="rect">
            <a:avLst/>
          </a:prstGeom>
          <a:solidFill>
            <a:srgbClr val="97AA22"/>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Geographic</a:t>
            </a:r>
          </a:p>
        </p:txBody>
      </p:sp>
      <p:pic>
        <p:nvPicPr>
          <p:cNvPr id="277" name="Picture 276" descr="A green rectangles with white text&#10;&#10;Description automatically generated">
            <a:extLst>
              <a:ext uri="{FF2B5EF4-FFF2-40B4-BE49-F238E27FC236}">
                <a16:creationId xmlns:a16="http://schemas.microsoft.com/office/drawing/2014/main" id="{D67E7596-9D8B-8991-77C7-992E5DF39282}"/>
              </a:ext>
            </a:extLst>
          </p:cNvPr>
          <p:cNvPicPr>
            <a:picLocks noChangeAspect="1"/>
          </p:cNvPicPr>
          <p:nvPr/>
        </p:nvPicPr>
        <p:blipFill>
          <a:blip r:embed="rId12"/>
          <a:stretch>
            <a:fillRect/>
          </a:stretch>
        </p:blipFill>
        <p:spPr>
          <a:xfrm>
            <a:off x="4688162" y="2941886"/>
            <a:ext cx="2743200" cy="3243463"/>
          </a:xfrm>
          <a:prstGeom prst="rect">
            <a:avLst/>
          </a:prstGeom>
          <a:solidFill>
            <a:srgbClr val="B0C726"/>
          </a:solidFill>
        </p:spPr>
      </p:pic>
      <p:sp>
        <p:nvSpPr>
          <p:cNvPr id="278" name="Content Placeholder 2">
            <a:extLst>
              <a:ext uri="{FF2B5EF4-FFF2-40B4-BE49-F238E27FC236}">
                <a16:creationId xmlns:a16="http://schemas.microsoft.com/office/drawing/2014/main" id="{49B9982B-31CD-68B2-BFB7-A6B7258DBA33}"/>
              </a:ext>
            </a:extLst>
          </p:cNvPr>
          <p:cNvSpPr txBox="1">
            <a:spLocks/>
          </p:cNvSpPr>
          <p:nvPr/>
        </p:nvSpPr>
        <p:spPr>
          <a:xfrm>
            <a:off x="4961506" y="2672560"/>
            <a:ext cx="1909194" cy="374469"/>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400" b="1">
                <a:latin typeface="Arial" panose="020B0604020202020204" pitchFamily="34" charset="0"/>
                <a:cs typeface="Arial" panose="020B0604020202020204" pitchFamily="34" charset="0"/>
              </a:rPr>
              <a:t># of Clients per city</a:t>
            </a:r>
            <a:endParaRPr lang="en-GB" sz="1100">
              <a:latin typeface="Arial" panose="020B0604020202020204" pitchFamily="34" charset="0"/>
              <a:cs typeface="Arial" panose="020B0604020202020204" pitchFamily="34" charset="0"/>
            </a:endParaRPr>
          </a:p>
        </p:txBody>
      </p:sp>
      <p:sp>
        <p:nvSpPr>
          <p:cNvPr id="281" name="Google Shape;2074;p7">
            <a:extLst>
              <a:ext uri="{FF2B5EF4-FFF2-40B4-BE49-F238E27FC236}">
                <a16:creationId xmlns:a16="http://schemas.microsoft.com/office/drawing/2014/main" id="{E538A226-68FF-DCCB-677D-DFEA8130B7C0}"/>
              </a:ext>
            </a:extLst>
          </p:cNvPr>
          <p:cNvSpPr/>
          <p:nvPr/>
        </p:nvSpPr>
        <p:spPr>
          <a:xfrm>
            <a:off x="7419922" y="2107025"/>
            <a:ext cx="3933877" cy="355365"/>
          </a:xfrm>
          <a:prstGeom prst="rect">
            <a:avLst/>
          </a:prstGeom>
          <a:solidFill>
            <a:srgbClr val="97AA22"/>
          </a:solidFill>
          <a:ln w="12700" cap="flat" cmpd="sng">
            <a:solidFill>
              <a:srgbClr val="FFFFFF"/>
            </a:solidFill>
            <a:prstDash val="solid"/>
            <a:miter lim="800000"/>
            <a:headEnd type="none" w="sm" len="sm"/>
            <a:tailEnd type="none" w="sm" len="sm"/>
          </a:ln>
        </p:spPr>
        <p:txBody>
          <a:bodyPr spcFirstLastPara="1" wrap="square" lIns="72000" tIns="91425" rIns="72000" bIns="91425" anchor="ctr" anchorCtr="0">
            <a:noAutofit/>
          </a:bodyPr>
          <a:lstStyle/>
          <a:p>
            <a:pPr marL="0" marR="0" lvl="0" indent="0" algn="ctr" defTabSz="898827" rtl="0" eaLnBrk="1" fontAlgn="auto" latinLnBrk="0" hangingPunct="1">
              <a:lnSpc>
                <a:spcPct val="100000"/>
              </a:lnSpc>
              <a:spcBef>
                <a:spcPts val="0"/>
              </a:spcBef>
              <a:spcAft>
                <a:spcPts val="0"/>
              </a:spcAft>
              <a:buClr>
                <a:srgbClr val="000000"/>
              </a:buClr>
              <a:buSzPts val="971"/>
              <a:buFont typeface="Arial"/>
              <a:buNone/>
              <a:tabLst/>
              <a:defRPr/>
            </a:pPr>
            <a:r>
              <a:rPr kumimoji="0" lang="en-GB" sz="1400" b="1" i="0" u="none" strike="noStrike" kern="1200" cap="none" spc="0" normalizeH="0" baseline="0" noProof="0">
                <a:ln>
                  <a:noFill/>
                </a:ln>
                <a:solidFill>
                  <a:srgbClr val="FFFFFF"/>
                </a:solidFill>
                <a:effectLst/>
                <a:uLnTx/>
                <a:uFillTx/>
                <a:latin typeface="Arial"/>
                <a:ea typeface="Arial"/>
                <a:cs typeface="Arial"/>
                <a:sym typeface="Arial"/>
              </a:rPr>
              <a:t>Services</a:t>
            </a:r>
          </a:p>
        </p:txBody>
      </p:sp>
      <p:sp>
        <p:nvSpPr>
          <p:cNvPr id="288" name="Content Placeholder 2">
            <a:extLst>
              <a:ext uri="{FF2B5EF4-FFF2-40B4-BE49-F238E27FC236}">
                <a16:creationId xmlns:a16="http://schemas.microsoft.com/office/drawing/2014/main" id="{24EB2A15-223E-7414-CFFD-F259F9AEF5B9}"/>
              </a:ext>
            </a:extLst>
          </p:cNvPr>
          <p:cNvSpPr txBox="1">
            <a:spLocks/>
          </p:cNvSpPr>
          <p:nvPr/>
        </p:nvSpPr>
        <p:spPr>
          <a:xfrm>
            <a:off x="7364687" y="2672560"/>
            <a:ext cx="1521056" cy="32547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400" b="1">
                <a:latin typeface="Arial" panose="020B0604020202020204" pitchFamily="34" charset="0"/>
                <a:cs typeface="Arial" panose="020B0604020202020204" pitchFamily="34" charset="0"/>
              </a:rPr>
              <a:t>Main Services</a:t>
            </a:r>
            <a:endParaRPr lang="en-GB" sz="1100">
              <a:latin typeface="Arial" panose="020B0604020202020204" pitchFamily="34" charset="0"/>
              <a:cs typeface="Arial" panose="020B0604020202020204" pitchFamily="34" charset="0"/>
            </a:endParaRPr>
          </a:p>
        </p:txBody>
      </p:sp>
      <p:sp>
        <p:nvSpPr>
          <p:cNvPr id="293" name="Rectangle 292">
            <a:extLst>
              <a:ext uri="{FF2B5EF4-FFF2-40B4-BE49-F238E27FC236}">
                <a16:creationId xmlns:a16="http://schemas.microsoft.com/office/drawing/2014/main" id="{51889133-C4DB-9B2B-9A65-7B1B7B92369A}"/>
              </a:ext>
            </a:extLst>
          </p:cNvPr>
          <p:cNvSpPr/>
          <p:nvPr/>
        </p:nvSpPr>
        <p:spPr>
          <a:xfrm>
            <a:off x="7153467" y="4417344"/>
            <a:ext cx="1065092" cy="3470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97AA22"/>
                </a:solidFill>
                <a:latin typeface="Arial" panose="020B0604020202020204" pitchFamily="34" charset="0"/>
                <a:cs typeface="Arial" panose="020B0604020202020204" pitchFamily="34" charset="0"/>
              </a:rPr>
              <a:t>Phone &amp; Internet</a:t>
            </a:r>
          </a:p>
        </p:txBody>
      </p:sp>
      <p:sp>
        <p:nvSpPr>
          <p:cNvPr id="294" name="Rectangle 293">
            <a:extLst>
              <a:ext uri="{FF2B5EF4-FFF2-40B4-BE49-F238E27FC236}">
                <a16:creationId xmlns:a16="http://schemas.microsoft.com/office/drawing/2014/main" id="{4B1224C1-C6FD-4DF8-221F-E0CA71500442}"/>
              </a:ext>
            </a:extLst>
          </p:cNvPr>
          <p:cNvSpPr/>
          <p:nvPr/>
        </p:nvSpPr>
        <p:spPr>
          <a:xfrm>
            <a:off x="7385366" y="3009320"/>
            <a:ext cx="1296529" cy="2668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B0C727"/>
                </a:solidFill>
                <a:latin typeface="Arial" panose="020B0604020202020204" pitchFamily="34" charset="0"/>
                <a:cs typeface="Arial" panose="020B0604020202020204" pitchFamily="34" charset="0"/>
              </a:rPr>
              <a:t>Only Internet</a:t>
            </a:r>
          </a:p>
        </p:txBody>
      </p:sp>
      <p:sp>
        <p:nvSpPr>
          <p:cNvPr id="291" name="Rectangle 290">
            <a:extLst>
              <a:ext uri="{FF2B5EF4-FFF2-40B4-BE49-F238E27FC236}">
                <a16:creationId xmlns:a16="http://schemas.microsoft.com/office/drawing/2014/main" id="{58AAE67F-F966-9E0F-E7A0-8194FDFE0FC8}"/>
              </a:ext>
            </a:extLst>
          </p:cNvPr>
          <p:cNvSpPr/>
          <p:nvPr/>
        </p:nvSpPr>
        <p:spPr>
          <a:xfrm>
            <a:off x="7401151" y="3632499"/>
            <a:ext cx="657674" cy="3470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5C666C"/>
                </a:solidFill>
                <a:latin typeface="Arial" panose="020B0604020202020204" pitchFamily="34" charset="0"/>
                <a:cs typeface="Arial" panose="020B0604020202020204" pitchFamily="34" charset="0"/>
              </a:rPr>
              <a:t>Only </a:t>
            </a:r>
            <a:br>
              <a:rPr lang="en-GB" sz="1200" b="1">
                <a:solidFill>
                  <a:srgbClr val="5C666C"/>
                </a:solidFill>
                <a:latin typeface="Arial" panose="020B0604020202020204" pitchFamily="34" charset="0"/>
                <a:cs typeface="Arial" panose="020B0604020202020204" pitchFamily="34" charset="0"/>
              </a:rPr>
            </a:br>
            <a:r>
              <a:rPr lang="en-GB" sz="1200" b="1">
                <a:solidFill>
                  <a:srgbClr val="5C666C"/>
                </a:solidFill>
                <a:latin typeface="Arial" panose="020B0604020202020204" pitchFamily="34" charset="0"/>
                <a:cs typeface="Arial" panose="020B0604020202020204" pitchFamily="34" charset="0"/>
              </a:rPr>
              <a:t>Phone</a:t>
            </a:r>
          </a:p>
        </p:txBody>
      </p:sp>
      <p:grpSp>
        <p:nvGrpSpPr>
          <p:cNvPr id="310" name="Group 309">
            <a:extLst>
              <a:ext uri="{FF2B5EF4-FFF2-40B4-BE49-F238E27FC236}">
                <a16:creationId xmlns:a16="http://schemas.microsoft.com/office/drawing/2014/main" id="{3CA3C9AA-BB34-2B1B-DD7C-256DCCC4233B}"/>
              </a:ext>
            </a:extLst>
          </p:cNvPr>
          <p:cNvGrpSpPr/>
          <p:nvPr/>
        </p:nvGrpSpPr>
        <p:grpSpPr>
          <a:xfrm>
            <a:off x="8316393" y="2672560"/>
            <a:ext cx="1286131" cy="3467570"/>
            <a:chOff x="3164466" y="2478158"/>
            <a:chExt cx="2427161" cy="5334660"/>
          </a:xfrm>
        </p:grpSpPr>
        <p:cxnSp>
          <p:nvCxnSpPr>
            <p:cNvPr id="311" name="Straight Connector 310">
              <a:extLst>
                <a:ext uri="{FF2B5EF4-FFF2-40B4-BE49-F238E27FC236}">
                  <a16:creationId xmlns:a16="http://schemas.microsoft.com/office/drawing/2014/main" id="{1A1470B6-B296-424B-D036-FA03DC0F7A88}"/>
                </a:ext>
              </a:extLst>
            </p:cNvPr>
            <p:cNvCxnSpPr>
              <a:cxnSpLocks/>
            </p:cNvCxnSpPr>
            <p:nvPr/>
          </p:nvCxnSpPr>
          <p:spPr>
            <a:xfrm flipV="1">
              <a:off x="3164466" y="2478158"/>
              <a:ext cx="1125086" cy="1184104"/>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1D293E7-1C19-E5E1-ECA3-2C3AD267A682}"/>
                </a:ext>
              </a:extLst>
            </p:cNvPr>
            <p:cNvCxnSpPr>
              <a:cxnSpLocks/>
            </p:cNvCxnSpPr>
            <p:nvPr/>
          </p:nvCxnSpPr>
          <p:spPr>
            <a:xfrm>
              <a:off x="3214242" y="5485504"/>
              <a:ext cx="2377385" cy="2327314"/>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E99BF35-9709-7BA6-2E57-F8C686292953}"/>
              </a:ext>
            </a:extLst>
          </p:cNvPr>
          <p:cNvGrpSpPr/>
          <p:nvPr/>
        </p:nvGrpSpPr>
        <p:grpSpPr>
          <a:xfrm>
            <a:off x="9428284" y="3107927"/>
            <a:ext cx="1951131" cy="883589"/>
            <a:chOff x="9428284" y="2991814"/>
            <a:chExt cx="1951131" cy="883589"/>
          </a:xfrm>
        </p:grpSpPr>
        <p:sp>
          <p:nvSpPr>
            <p:cNvPr id="300" name="Content Placeholder 2">
              <a:extLst>
                <a:ext uri="{FF2B5EF4-FFF2-40B4-BE49-F238E27FC236}">
                  <a16:creationId xmlns:a16="http://schemas.microsoft.com/office/drawing/2014/main" id="{896BF258-D463-1D73-178E-8CE50560B974}"/>
                </a:ext>
              </a:extLst>
            </p:cNvPr>
            <p:cNvSpPr txBox="1">
              <a:spLocks/>
            </p:cNvSpPr>
            <p:nvPr/>
          </p:nvSpPr>
          <p:spPr>
            <a:xfrm>
              <a:off x="9583506" y="2991814"/>
              <a:ext cx="1650053" cy="227329"/>
            </a:xfrm>
            <a:prstGeom prst="rect">
              <a:avLst/>
            </a:prstGeom>
            <a:solidFill>
              <a:schemeClr val="bg1">
                <a:lumMod val="95000"/>
              </a:schemeClr>
            </a:solidFill>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b="1">
                  <a:latin typeface="Arial" panose="020B0604020202020204" pitchFamily="34" charset="0"/>
                  <a:cs typeface="Arial" panose="020B0604020202020204" pitchFamily="34" charset="0"/>
                </a:rPr>
                <a:t>Internet type</a:t>
              </a:r>
            </a:p>
          </p:txBody>
        </p:sp>
        <p:grpSp>
          <p:nvGrpSpPr>
            <p:cNvPr id="318" name="Group 317">
              <a:extLst>
                <a:ext uri="{FF2B5EF4-FFF2-40B4-BE49-F238E27FC236}">
                  <a16:creationId xmlns:a16="http://schemas.microsoft.com/office/drawing/2014/main" id="{7E434081-4F18-2382-0F69-43A5E6EE78E1}"/>
                </a:ext>
              </a:extLst>
            </p:cNvPr>
            <p:cNvGrpSpPr/>
            <p:nvPr/>
          </p:nvGrpSpPr>
          <p:grpSpPr>
            <a:xfrm>
              <a:off x="9428284" y="3231904"/>
              <a:ext cx="1951131" cy="643499"/>
              <a:chOff x="9507754" y="3163437"/>
              <a:chExt cx="1951131" cy="643499"/>
            </a:xfrm>
          </p:grpSpPr>
          <p:grpSp>
            <p:nvGrpSpPr>
              <p:cNvPr id="302" name="Group 301">
                <a:extLst>
                  <a:ext uri="{FF2B5EF4-FFF2-40B4-BE49-F238E27FC236}">
                    <a16:creationId xmlns:a16="http://schemas.microsoft.com/office/drawing/2014/main" id="{5500FCBD-EC98-AF50-DBF0-5C023A0D02D7}"/>
                  </a:ext>
                </a:extLst>
              </p:cNvPr>
              <p:cNvGrpSpPr/>
              <p:nvPr/>
            </p:nvGrpSpPr>
            <p:grpSpPr>
              <a:xfrm>
                <a:off x="9507754" y="3163437"/>
                <a:ext cx="1951131" cy="342267"/>
                <a:chOff x="7303854" y="2636835"/>
                <a:chExt cx="2395010" cy="385910"/>
              </a:xfrm>
            </p:grpSpPr>
            <p:sp>
              <p:nvSpPr>
                <p:cNvPr id="307" name="Content Placeholder 2">
                  <a:extLst>
                    <a:ext uri="{FF2B5EF4-FFF2-40B4-BE49-F238E27FC236}">
                      <a16:creationId xmlns:a16="http://schemas.microsoft.com/office/drawing/2014/main" id="{A85118A1-50FE-DE4F-0271-80C103D4E6BF}"/>
                    </a:ext>
                  </a:extLst>
                </p:cNvPr>
                <p:cNvSpPr txBox="1">
                  <a:spLocks/>
                </p:cNvSpPr>
                <p:nvPr/>
              </p:nvSpPr>
              <p:spPr>
                <a:xfrm>
                  <a:off x="8925900" y="2636835"/>
                  <a:ext cx="772964" cy="375617"/>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b="1">
                      <a:solidFill>
                        <a:srgbClr val="D2E270"/>
                      </a:solidFill>
                      <a:latin typeface="Arial" panose="020B0604020202020204" pitchFamily="34" charset="0"/>
                      <a:cs typeface="Arial" panose="020B0604020202020204" pitchFamily="34" charset="0"/>
                    </a:rPr>
                    <a:t>Cable</a:t>
                  </a:r>
                </a:p>
              </p:txBody>
            </p:sp>
            <p:sp>
              <p:nvSpPr>
                <p:cNvPr id="308" name="Content Placeholder 2">
                  <a:extLst>
                    <a:ext uri="{FF2B5EF4-FFF2-40B4-BE49-F238E27FC236}">
                      <a16:creationId xmlns:a16="http://schemas.microsoft.com/office/drawing/2014/main" id="{45F05582-B2A9-B926-AF7C-C765A70856D9}"/>
                    </a:ext>
                  </a:extLst>
                </p:cNvPr>
                <p:cNvSpPr txBox="1">
                  <a:spLocks/>
                </p:cNvSpPr>
                <p:nvPr/>
              </p:nvSpPr>
              <p:spPr>
                <a:xfrm>
                  <a:off x="8175358" y="2636835"/>
                  <a:ext cx="895222" cy="385908"/>
                </a:xfrm>
                <a:prstGeom prst="rect">
                  <a:avLst/>
                </a:prstGeom>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b="1">
                      <a:solidFill>
                        <a:srgbClr val="5C666C"/>
                      </a:solidFill>
                      <a:latin typeface="Arial" panose="020B0604020202020204" pitchFamily="34" charset="0"/>
                      <a:cs typeface="Arial" panose="020B0604020202020204" pitchFamily="34" charset="0"/>
                    </a:rPr>
                    <a:t>DSL</a:t>
                  </a:r>
                </a:p>
              </p:txBody>
            </p:sp>
            <p:sp>
              <p:nvSpPr>
                <p:cNvPr id="309" name="Content Placeholder 2">
                  <a:extLst>
                    <a:ext uri="{FF2B5EF4-FFF2-40B4-BE49-F238E27FC236}">
                      <a16:creationId xmlns:a16="http://schemas.microsoft.com/office/drawing/2014/main" id="{8BA9B14B-570C-41AD-8D77-BA67ED122D8F}"/>
                    </a:ext>
                  </a:extLst>
                </p:cNvPr>
                <p:cNvSpPr txBox="1">
                  <a:spLocks/>
                </p:cNvSpPr>
                <p:nvPr/>
              </p:nvSpPr>
              <p:spPr>
                <a:xfrm>
                  <a:off x="7303854" y="2636835"/>
                  <a:ext cx="895222" cy="385910"/>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b="1">
                      <a:solidFill>
                        <a:srgbClr val="B0C726"/>
                      </a:solidFill>
                      <a:latin typeface="Arial" panose="020B0604020202020204" pitchFamily="34" charset="0"/>
                      <a:cs typeface="Arial" panose="020B0604020202020204" pitchFamily="34" charset="0"/>
                    </a:rPr>
                    <a:t>Fiber</a:t>
                  </a:r>
                </a:p>
              </p:txBody>
            </p:sp>
          </p:grpSp>
          <p:pic>
            <p:nvPicPr>
              <p:cNvPr id="303" name="Picture 302" descr="A green and grey rectangle&#10;&#10;Description automatically generated">
                <a:extLst>
                  <a:ext uri="{FF2B5EF4-FFF2-40B4-BE49-F238E27FC236}">
                    <a16:creationId xmlns:a16="http://schemas.microsoft.com/office/drawing/2014/main" id="{8CD848A5-2C6D-61F7-8522-846A9229B255}"/>
                  </a:ext>
                </a:extLst>
              </p:cNvPr>
              <p:cNvPicPr>
                <a:picLocks noChangeAspect="1"/>
              </p:cNvPicPr>
              <p:nvPr/>
            </p:nvPicPr>
            <p:blipFill>
              <a:blip r:embed="rId13"/>
              <a:stretch>
                <a:fillRect/>
              </a:stretch>
            </p:blipFill>
            <p:spPr>
              <a:xfrm>
                <a:off x="9679372" y="3430506"/>
                <a:ext cx="1677643" cy="374701"/>
              </a:xfrm>
              <a:prstGeom prst="rect">
                <a:avLst/>
              </a:prstGeom>
            </p:spPr>
          </p:pic>
          <p:sp>
            <p:nvSpPr>
              <p:cNvPr id="304" name="Rectangle 303">
                <a:extLst>
                  <a:ext uri="{FF2B5EF4-FFF2-40B4-BE49-F238E27FC236}">
                    <a16:creationId xmlns:a16="http://schemas.microsoft.com/office/drawing/2014/main" id="{4DC708AD-44E4-1ECF-8C27-206198B0B435}"/>
                  </a:ext>
                </a:extLst>
              </p:cNvPr>
              <p:cNvSpPr/>
              <p:nvPr/>
            </p:nvSpPr>
            <p:spPr>
              <a:xfrm>
                <a:off x="9799810" y="3472846"/>
                <a:ext cx="729306" cy="286698"/>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55%</a:t>
                </a:r>
              </a:p>
            </p:txBody>
          </p:sp>
          <p:sp>
            <p:nvSpPr>
              <p:cNvPr id="305" name="Rectangle 304">
                <a:extLst>
                  <a:ext uri="{FF2B5EF4-FFF2-40B4-BE49-F238E27FC236}">
                    <a16:creationId xmlns:a16="http://schemas.microsoft.com/office/drawing/2014/main" id="{D630748B-F1D1-DEFF-71F6-2823D41D9E07}"/>
                  </a:ext>
                </a:extLst>
              </p:cNvPr>
              <p:cNvSpPr/>
              <p:nvPr/>
            </p:nvSpPr>
            <p:spPr>
              <a:xfrm>
                <a:off x="10562041" y="3414460"/>
                <a:ext cx="564238" cy="3924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400" b="1">
                    <a:solidFill>
                      <a:schemeClr val="bg1"/>
                    </a:solidFill>
                    <a:latin typeface="Arial" panose="020B0604020202020204" pitchFamily="34" charset="0"/>
                    <a:cs typeface="Arial" panose="020B0604020202020204" pitchFamily="34" charset="0"/>
                  </a:rPr>
                  <a:t>30%</a:t>
                </a:r>
              </a:p>
            </p:txBody>
          </p:sp>
          <p:sp>
            <p:nvSpPr>
              <p:cNvPr id="317" name="Rectangle 316">
                <a:extLst>
                  <a:ext uri="{FF2B5EF4-FFF2-40B4-BE49-F238E27FC236}">
                    <a16:creationId xmlns:a16="http://schemas.microsoft.com/office/drawing/2014/main" id="{FE8D4221-CD33-34EF-D18D-E707CE116AA9}"/>
                  </a:ext>
                </a:extLst>
              </p:cNvPr>
              <p:cNvSpPr/>
              <p:nvPr/>
            </p:nvSpPr>
            <p:spPr>
              <a:xfrm>
                <a:off x="11148105" y="3472846"/>
                <a:ext cx="163566" cy="286698"/>
              </a:xfrm>
              <a:prstGeom prst="rect">
                <a:avLst/>
              </a:prstGeom>
              <a:solidFill>
                <a:srgbClr val="DDE993"/>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GB">
                  <a:solidFill>
                    <a:schemeClr val="bg1"/>
                  </a:solidFill>
                  <a:latin typeface="Arial" panose="020B0604020202020204" pitchFamily="34" charset="0"/>
                  <a:cs typeface="Arial" panose="020B0604020202020204" pitchFamily="34" charset="0"/>
                </a:endParaRPr>
              </a:p>
            </p:txBody>
          </p:sp>
        </p:grpSp>
      </p:grpSp>
      <p:grpSp>
        <p:nvGrpSpPr>
          <p:cNvPr id="389" name="Group 388">
            <a:extLst>
              <a:ext uri="{FF2B5EF4-FFF2-40B4-BE49-F238E27FC236}">
                <a16:creationId xmlns:a16="http://schemas.microsoft.com/office/drawing/2014/main" id="{7D6C322D-41C1-B7A9-49B3-5D8B23027AED}"/>
              </a:ext>
            </a:extLst>
          </p:cNvPr>
          <p:cNvGrpSpPr/>
          <p:nvPr/>
        </p:nvGrpSpPr>
        <p:grpSpPr>
          <a:xfrm>
            <a:off x="9539323" y="4170560"/>
            <a:ext cx="1694236" cy="725868"/>
            <a:chOff x="9539323" y="3650765"/>
            <a:chExt cx="1694236" cy="725868"/>
          </a:xfrm>
        </p:grpSpPr>
        <p:sp>
          <p:nvSpPr>
            <p:cNvPr id="334" name="Content Placeholder 2">
              <a:extLst>
                <a:ext uri="{FF2B5EF4-FFF2-40B4-BE49-F238E27FC236}">
                  <a16:creationId xmlns:a16="http://schemas.microsoft.com/office/drawing/2014/main" id="{AFCCFFA1-7688-CA5F-6164-137267742126}"/>
                </a:ext>
              </a:extLst>
            </p:cNvPr>
            <p:cNvSpPr txBox="1">
              <a:spLocks/>
            </p:cNvSpPr>
            <p:nvPr/>
          </p:nvSpPr>
          <p:spPr>
            <a:xfrm>
              <a:off x="9583506" y="3650765"/>
              <a:ext cx="1650053" cy="227329"/>
            </a:xfrm>
            <a:prstGeom prst="rect">
              <a:avLst/>
            </a:prstGeom>
            <a:solidFill>
              <a:schemeClr val="bg1">
                <a:lumMod val="95000"/>
              </a:schemeClr>
            </a:solidFill>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b="1">
                  <a:latin typeface="Arial" panose="020B0604020202020204" pitchFamily="34" charset="0"/>
                  <a:cs typeface="Arial" panose="020B0604020202020204" pitchFamily="34" charset="0"/>
                </a:rPr>
                <a:t>Top 2 add-ons</a:t>
              </a:r>
            </a:p>
          </p:txBody>
        </p:sp>
        <p:grpSp>
          <p:nvGrpSpPr>
            <p:cNvPr id="336" name="Group 335">
              <a:extLst>
                <a:ext uri="{FF2B5EF4-FFF2-40B4-BE49-F238E27FC236}">
                  <a16:creationId xmlns:a16="http://schemas.microsoft.com/office/drawing/2014/main" id="{72FA5881-1139-017D-E154-9C4F9ABF1D0F}"/>
                </a:ext>
              </a:extLst>
            </p:cNvPr>
            <p:cNvGrpSpPr/>
            <p:nvPr/>
          </p:nvGrpSpPr>
          <p:grpSpPr>
            <a:xfrm>
              <a:off x="9539323" y="4013759"/>
              <a:ext cx="1650052" cy="362874"/>
              <a:chOff x="13483349" y="2771451"/>
              <a:chExt cx="2331361" cy="699035"/>
            </a:xfrm>
          </p:grpSpPr>
          <p:sp>
            <p:nvSpPr>
              <p:cNvPr id="337" name="Content Placeholder 2">
                <a:extLst>
                  <a:ext uri="{FF2B5EF4-FFF2-40B4-BE49-F238E27FC236}">
                    <a16:creationId xmlns:a16="http://schemas.microsoft.com/office/drawing/2014/main" id="{D43FF8CC-B3D7-4E9E-9917-125E05D88CC1}"/>
                  </a:ext>
                </a:extLst>
              </p:cNvPr>
              <p:cNvSpPr txBox="1">
                <a:spLocks/>
              </p:cNvSpPr>
              <p:nvPr/>
            </p:nvSpPr>
            <p:spPr>
              <a:xfrm>
                <a:off x="13483349" y="3184200"/>
                <a:ext cx="2331361" cy="286286"/>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b="1">
                    <a:latin typeface="Arial" panose="020B0604020202020204" pitchFamily="34" charset="0"/>
                    <a:cs typeface="Arial" panose="020B0604020202020204" pitchFamily="34" charset="0"/>
                  </a:rPr>
                  <a:t>47% </a:t>
                </a:r>
                <a:r>
                  <a:rPr lang="en-GB" sz="1050">
                    <a:latin typeface="Arial" panose="020B0604020202020204" pitchFamily="34" charset="0"/>
                    <a:cs typeface="Arial" panose="020B0604020202020204" pitchFamily="34" charset="0"/>
                  </a:rPr>
                  <a:t>Multiple Phone Lines</a:t>
                </a:r>
                <a:endParaRPr lang="en-GB" sz="1200">
                  <a:latin typeface="Arial" panose="020B0604020202020204" pitchFamily="34" charset="0"/>
                  <a:cs typeface="Arial" panose="020B0604020202020204" pitchFamily="34" charset="0"/>
                </a:endParaRPr>
              </a:p>
            </p:txBody>
          </p:sp>
          <p:sp>
            <p:nvSpPr>
              <p:cNvPr id="339" name="Content Placeholder 2">
                <a:extLst>
                  <a:ext uri="{FF2B5EF4-FFF2-40B4-BE49-F238E27FC236}">
                    <a16:creationId xmlns:a16="http://schemas.microsoft.com/office/drawing/2014/main" id="{B568F58E-E3B9-62DA-C1EC-BB9D61CDBFAB}"/>
                  </a:ext>
                </a:extLst>
              </p:cNvPr>
              <p:cNvSpPr txBox="1">
                <a:spLocks/>
              </p:cNvSpPr>
              <p:nvPr/>
            </p:nvSpPr>
            <p:spPr>
              <a:xfrm>
                <a:off x="13823604" y="2771451"/>
                <a:ext cx="1991105" cy="324000"/>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200" b="1">
                    <a:latin typeface="Arial"/>
                    <a:cs typeface="Arial"/>
                  </a:rPr>
                  <a:t>86% </a:t>
                </a:r>
                <a:r>
                  <a:rPr lang="en-GB" sz="1050">
                    <a:latin typeface="Arial"/>
                    <a:cs typeface="Arial"/>
                  </a:rPr>
                  <a:t>Unlimited Data</a:t>
                </a:r>
                <a:endParaRPr lang="en-GB" sz="1200">
                  <a:latin typeface="Arial" panose="020B0604020202020204" pitchFamily="34" charset="0"/>
                  <a:cs typeface="Arial" panose="020B0604020202020204" pitchFamily="34" charset="0"/>
                </a:endParaRPr>
              </a:p>
            </p:txBody>
          </p:sp>
        </p:grpSp>
      </p:grpSp>
      <p:grpSp>
        <p:nvGrpSpPr>
          <p:cNvPr id="388" name="Group 387">
            <a:extLst>
              <a:ext uri="{FF2B5EF4-FFF2-40B4-BE49-F238E27FC236}">
                <a16:creationId xmlns:a16="http://schemas.microsoft.com/office/drawing/2014/main" id="{79EA75D5-7C0A-B92D-33DF-8B00889515F7}"/>
              </a:ext>
            </a:extLst>
          </p:cNvPr>
          <p:cNvGrpSpPr/>
          <p:nvPr/>
        </p:nvGrpSpPr>
        <p:grpSpPr>
          <a:xfrm>
            <a:off x="9583506" y="5110362"/>
            <a:ext cx="1650053" cy="1145041"/>
            <a:chOff x="9583506" y="4774106"/>
            <a:chExt cx="1650053" cy="1145041"/>
          </a:xfrm>
        </p:grpSpPr>
        <p:grpSp>
          <p:nvGrpSpPr>
            <p:cNvPr id="357" name="Group 356">
              <a:extLst>
                <a:ext uri="{FF2B5EF4-FFF2-40B4-BE49-F238E27FC236}">
                  <a16:creationId xmlns:a16="http://schemas.microsoft.com/office/drawing/2014/main" id="{5D5B742D-4823-F4EE-EE1E-C70FDA80CD18}"/>
                </a:ext>
              </a:extLst>
            </p:cNvPr>
            <p:cNvGrpSpPr/>
            <p:nvPr/>
          </p:nvGrpSpPr>
          <p:grpSpPr>
            <a:xfrm>
              <a:off x="9623105" y="5033826"/>
              <a:ext cx="1609096" cy="858693"/>
              <a:chOff x="14962156" y="3934638"/>
              <a:chExt cx="3933352" cy="1722373"/>
            </a:xfrm>
          </p:grpSpPr>
          <p:pic>
            <p:nvPicPr>
              <p:cNvPr id="349" name="Picture 348">
                <a:extLst>
                  <a:ext uri="{FF2B5EF4-FFF2-40B4-BE49-F238E27FC236}">
                    <a16:creationId xmlns:a16="http://schemas.microsoft.com/office/drawing/2014/main" id="{841DA8FD-F9CE-86B1-CCEE-E25ED46D99B1}"/>
                  </a:ext>
                </a:extLst>
              </p:cNvPr>
              <p:cNvPicPr>
                <a:picLocks noChangeAspect="1"/>
              </p:cNvPicPr>
              <p:nvPr/>
            </p:nvPicPr>
            <p:blipFill>
              <a:blip r:embed="rId14"/>
              <a:stretch>
                <a:fillRect/>
              </a:stretch>
            </p:blipFill>
            <p:spPr>
              <a:xfrm>
                <a:off x="14962156" y="3934638"/>
                <a:ext cx="3933352" cy="453413"/>
              </a:xfrm>
              <a:prstGeom prst="rect">
                <a:avLst/>
              </a:prstGeom>
            </p:spPr>
          </p:pic>
          <p:pic>
            <p:nvPicPr>
              <p:cNvPr id="350" name="Picture 349">
                <a:extLst>
                  <a:ext uri="{FF2B5EF4-FFF2-40B4-BE49-F238E27FC236}">
                    <a16:creationId xmlns:a16="http://schemas.microsoft.com/office/drawing/2014/main" id="{A57D5F92-3B80-FCF3-DD1F-07EEF5E1DE61}"/>
                  </a:ext>
                </a:extLst>
              </p:cNvPr>
              <p:cNvPicPr>
                <a:picLocks noChangeAspect="1"/>
              </p:cNvPicPr>
              <p:nvPr/>
            </p:nvPicPr>
            <p:blipFill>
              <a:blip r:embed="rId15"/>
              <a:stretch>
                <a:fillRect/>
              </a:stretch>
            </p:blipFill>
            <p:spPr>
              <a:xfrm>
                <a:off x="14962156" y="4579205"/>
                <a:ext cx="3933352" cy="433240"/>
              </a:xfrm>
              <a:prstGeom prst="rect">
                <a:avLst/>
              </a:prstGeom>
            </p:spPr>
          </p:pic>
          <p:pic>
            <p:nvPicPr>
              <p:cNvPr id="351" name="Picture 350">
                <a:extLst>
                  <a:ext uri="{FF2B5EF4-FFF2-40B4-BE49-F238E27FC236}">
                    <a16:creationId xmlns:a16="http://schemas.microsoft.com/office/drawing/2014/main" id="{5F84F696-39A8-6A89-F5AF-7E40CA1EC6DF}"/>
                  </a:ext>
                </a:extLst>
              </p:cNvPr>
              <p:cNvPicPr>
                <a:picLocks noChangeAspect="1"/>
              </p:cNvPicPr>
              <p:nvPr/>
            </p:nvPicPr>
            <p:blipFill>
              <a:blip r:embed="rId16"/>
              <a:stretch>
                <a:fillRect/>
              </a:stretch>
            </p:blipFill>
            <p:spPr>
              <a:xfrm>
                <a:off x="14962156" y="5203598"/>
                <a:ext cx="3933352" cy="453413"/>
              </a:xfrm>
              <a:prstGeom prst="rect">
                <a:avLst/>
              </a:prstGeom>
            </p:spPr>
          </p:pic>
        </p:grpSp>
        <p:sp>
          <p:nvSpPr>
            <p:cNvPr id="356" name="Content Placeholder 2">
              <a:extLst>
                <a:ext uri="{FF2B5EF4-FFF2-40B4-BE49-F238E27FC236}">
                  <a16:creationId xmlns:a16="http://schemas.microsoft.com/office/drawing/2014/main" id="{61C2505C-20D6-47EB-C69D-19922496C555}"/>
                </a:ext>
              </a:extLst>
            </p:cNvPr>
            <p:cNvSpPr txBox="1">
              <a:spLocks/>
            </p:cNvSpPr>
            <p:nvPr/>
          </p:nvSpPr>
          <p:spPr>
            <a:xfrm>
              <a:off x="9583506" y="4774106"/>
              <a:ext cx="1650053" cy="227329"/>
            </a:xfrm>
            <a:prstGeom prst="rect">
              <a:avLst/>
            </a:prstGeom>
            <a:solidFill>
              <a:schemeClr val="bg1">
                <a:lumMod val="95000"/>
              </a:schemeClr>
            </a:solidFill>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b="1">
                  <a:latin typeface="Arial" panose="020B0604020202020204" pitchFamily="34" charset="0"/>
                  <a:cs typeface="Arial" panose="020B0604020202020204" pitchFamily="34" charset="0"/>
                </a:rPr>
                <a:t>Streaming</a:t>
              </a:r>
            </a:p>
          </p:txBody>
        </p:sp>
        <p:grpSp>
          <p:nvGrpSpPr>
            <p:cNvPr id="343" name="Group 342">
              <a:extLst>
                <a:ext uri="{FF2B5EF4-FFF2-40B4-BE49-F238E27FC236}">
                  <a16:creationId xmlns:a16="http://schemas.microsoft.com/office/drawing/2014/main" id="{87D38ACC-85E5-E697-FFD1-709591F763BF}"/>
                </a:ext>
              </a:extLst>
            </p:cNvPr>
            <p:cNvGrpSpPr/>
            <p:nvPr/>
          </p:nvGrpSpPr>
          <p:grpSpPr>
            <a:xfrm>
              <a:off x="9795322" y="5006830"/>
              <a:ext cx="1330956" cy="912317"/>
              <a:chOff x="6376245" y="2776283"/>
              <a:chExt cx="1712467" cy="1137433"/>
            </a:xfrm>
          </p:grpSpPr>
          <p:sp>
            <p:nvSpPr>
              <p:cNvPr id="344" name="Content Placeholder 2">
                <a:extLst>
                  <a:ext uri="{FF2B5EF4-FFF2-40B4-BE49-F238E27FC236}">
                    <a16:creationId xmlns:a16="http://schemas.microsoft.com/office/drawing/2014/main" id="{A8B5ED10-99AC-4A1D-CE22-AFF650E2D528}"/>
                  </a:ext>
                </a:extLst>
              </p:cNvPr>
              <p:cNvSpPr txBox="1">
                <a:spLocks/>
              </p:cNvSpPr>
              <p:nvPr/>
            </p:nvSpPr>
            <p:spPr>
              <a:xfrm>
                <a:off x="6376245" y="2776283"/>
                <a:ext cx="1712467" cy="359535"/>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200">
                    <a:latin typeface="Arial"/>
                    <a:cs typeface="Arial"/>
                  </a:rPr>
                  <a:t>Movies</a:t>
                </a:r>
                <a:endParaRPr lang="en-US" sz="1200"/>
              </a:p>
            </p:txBody>
          </p:sp>
          <p:sp>
            <p:nvSpPr>
              <p:cNvPr id="345" name="Content Placeholder 2">
                <a:extLst>
                  <a:ext uri="{FF2B5EF4-FFF2-40B4-BE49-F238E27FC236}">
                    <a16:creationId xmlns:a16="http://schemas.microsoft.com/office/drawing/2014/main" id="{D8AD6797-6763-ABA0-E7E9-97DB7A2AD2E4}"/>
                  </a:ext>
                </a:extLst>
              </p:cNvPr>
              <p:cNvSpPr txBox="1">
                <a:spLocks/>
              </p:cNvSpPr>
              <p:nvPr/>
            </p:nvSpPr>
            <p:spPr>
              <a:xfrm>
                <a:off x="6376245" y="3173709"/>
                <a:ext cx="1712467" cy="359535"/>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200">
                    <a:latin typeface="Arial"/>
                    <a:cs typeface="Arial"/>
                  </a:rPr>
                  <a:t>TV</a:t>
                </a:r>
                <a:endParaRPr lang="en-US" sz="1200"/>
              </a:p>
            </p:txBody>
          </p:sp>
          <p:sp>
            <p:nvSpPr>
              <p:cNvPr id="346" name="Content Placeholder 2">
                <a:extLst>
                  <a:ext uri="{FF2B5EF4-FFF2-40B4-BE49-F238E27FC236}">
                    <a16:creationId xmlns:a16="http://schemas.microsoft.com/office/drawing/2014/main" id="{68AAD51B-BFD8-DA0B-B2A1-66103E71843C}"/>
                  </a:ext>
                </a:extLst>
              </p:cNvPr>
              <p:cNvSpPr txBox="1">
                <a:spLocks/>
              </p:cNvSpPr>
              <p:nvPr/>
            </p:nvSpPr>
            <p:spPr>
              <a:xfrm>
                <a:off x="6376245" y="3554182"/>
                <a:ext cx="1712467" cy="359534"/>
              </a:xfrm>
              <a:prstGeom prst="rect">
                <a:avLst/>
              </a:prstGeom>
              <a:ln>
                <a:noFill/>
              </a:ln>
            </p:spPr>
            <p:txBody>
              <a:bodyPr vert="horz" lIns="0" tIns="45720" rIns="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200">
                    <a:latin typeface="Arial"/>
                    <a:cs typeface="Arial"/>
                  </a:rPr>
                  <a:t>Music</a:t>
                </a:r>
                <a:endParaRPr lang="en-US" sz="1200"/>
              </a:p>
            </p:txBody>
          </p:sp>
        </p:grpSp>
        <p:sp>
          <p:nvSpPr>
            <p:cNvPr id="358" name="Rectangle 357">
              <a:extLst>
                <a:ext uri="{FF2B5EF4-FFF2-40B4-BE49-F238E27FC236}">
                  <a16:creationId xmlns:a16="http://schemas.microsoft.com/office/drawing/2014/main" id="{952CD890-AB94-D857-4CC8-1E2F80AD0D07}"/>
                </a:ext>
              </a:extLst>
            </p:cNvPr>
            <p:cNvSpPr/>
            <p:nvPr/>
          </p:nvSpPr>
          <p:spPr>
            <a:xfrm>
              <a:off x="9682073" y="5087381"/>
              <a:ext cx="695395" cy="117275"/>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50%</a:t>
              </a:r>
            </a:p>
          </p:txBody>
        </p:sp>
        <p:sp>
          <p:nvSpPr>
            <p:cNvPr id="359" name="Rectangle 358">
              <a:extLst>
                <a:ext uri="{FF2B5EF4-FFF2-40B4-BE49-F238E27FC236}">
                  <a16:creationId xmlns:a16="http://schemas.microsoft.com/office/drawing/2014/main" id="{48BEBA9B-04F1-397B-DE80-01EE15460C06}"/>
                </a:ext>
              </a:extLst>
            </p:cNvPr>
            <p:cNvSpPr/>
            <p:nvPr/>
          </p:nvSpPr>
          <p:spPr>
            <a:xfrm>
              <a:off x="9682073" y="5401623"/>
              <a:ext cx="695395" cy="117275"/>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49%</a:t>
              </a:r>
            </a:p>
          </p:txBody>
        </p:sp>
        <p:sp>
          <p:nvSpPr>
            <p:cNvPr id="360" name="Rectangle 359">
              <a:extLst>
                <a:ext uri="{FF2B5EF4-FFF2-40B4-BE49-F238E27FC236}">
                  <a16:creationId xmlns:a16="http://schemas.microsoft.com/office/drawing/2014/main" id="{BEBFD738-3D5F-5562-ACF1-C67FD3E1E3A5}"/>
                </a:ext>
              </a:extLst>
            </p:cNvPr>
            <p:cNvSpPr/>
            <p:nvPr/>
          </p:nvSpPr>
          <p:spPr>
            <a:xfrm>
              <a:off x="9720340" y="5693914"/>
              <a:ext cx="591901" cy="151748"/>
            </a:xfrm>
            <a:prstGeom prst="rect">
              <a:avLst/>
            </a:prstGeom>
            <a:solidFill>
              <a:srgbClr val="B0C7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Arial" panose="020B0604020202020204" pitchFamily="34" charset="0"/>
                  <a:cs typeface="Arial" panose="020B0604020202020204" pitchFamily="34" charset="0"/>
                </a:rPr>
                <a:t>45%</a:t>
              </a:r>
            </a:p>
          </p:txBody>
        </p:sp>
      </p:grpSp>
      <p:sp>
        <p:nvSpPr>
          <p:cNvPr id="394" name="Content Placeholder 2">
            <a:extLst>
              <a:ext uri="{FF2B5EF4-FFF2-40B4-BE49-F238E27FC236}">
                <a16:creationId xmlns:a16="http://schemas.microsoft.com/office/drawing/2014/main" id="{F38396AB-CBAF-BF69-3862-E3F9F358254B}"/>
              </a:ext>
            </a:extLst>
          </p:cNvPr>
          <p:cNvSpPr txBox="1">
            <a:spLocks/>
          </p:cNvSpPr>
          <p:nvPr/>
        </p:nvSpPr>
        <p:spPr>
          <a:xfrm>
            <a:off x="8967799" y="2586236"/>
            <a:ext cx="2309745" cy="389519"/>
          </a:xfrm>
          <a:prstGeom prst="rect">
            <a:avLst/>
          </a:prstGeom>
          <a:noFill/>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a:latin typeface="Arial" panose="020B0604020202020204" pitchFamily="34" charset="0"/>
                <a:cs typeface="Arial" panose="020B0604020202020204" pitchFamily="34" charset="0"/>
              </a:rPr>
              <a:t>Out of 79% Clients with Internet and 91% with Phone…</a:t>
            </a:r>
          </a:p>
        </p:txBody>
      </p:sp>
      <p:sp>
        <p:nvSpPr>
          <p:cNvPr id="423" name="Rectangle 422">
            <a:extLst>
              <a:ext uri="{FF2B5EF4-FFF2-40B4-BE49-F238E27FC236}">
                <a16:creationId xmlns:a16="http://schemas.microsoft.com/office/drawing/2014/main" id="{2BC01C30-B422-1EF0-6918-9C05CA1DBF97}"/>
              </a:ext>
            </a:extLst>
          </p:cNvPr>
          <p:cNvSpPr/>
          <p:nvPr/>
        </p:nvSpPr>
        <p:spPr>
          <a:xfrm>
            <a:off x="7312099" y="4992791"/>
            <a:ext cx="1280744" cy="125142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latin typeface="Arial" panose="020B0604020202020204" pitchFamily="34" charset="0"/>
                <a:cs typeface="Arial" panose="020B0604020202020204" pitchFamily="34" charset="0"/>
              </a:rPr>
              <a:t>&gt;50% of clients prefer paperless billing, bank withdrawal and month to month contracts.</a:t>
            </a:r>
          </a:p>
        </p:txBody>
      </p:sp>
      <p:grpSp>
        <p:nvGrpSpPr>
          <p:cNvPr id="16" name="Group 15">
            <a:extLst>
              <a:ext uri="{FF2B5EF4-FFF2-40B4-BE49-F238E27FC236}">
                <a16:creationId xmlns:a16="http://schemas.microsoft.com/office/drawing/2014/main" id="{17A43E2A-CDD5-6CA9-25A1-DBB5BFC53850}"/>
              </a:ext>
            </a:extLst>
          </p:cNvPr>
          <p:cNvGrpSpPr/>
          <p:nvPr/>
        </p:nvGrpSpPr>
        <p:grpSpPr>
          <a:xfrm>
            <a:off x="0" y="1384349"/>
            <a:ext cx="730809" cy="685801"/>
            <a:chOff x="0" y="632509"/>
            <a:chExt cx="730809" cy="685801"/>
          </a:xfrm>
        </p:grpSpPr>
        <p:sp>
          <p:nvSpPr>
            <p:cNvPr id="11" name="Rectangle 10">
              <a:extLst>
                <a:ext uri="{FF2B5EF4-FFF2-40B4-BE49-F238E27FC236}">
                  <a16:creationId xmlns:a16="http://schemas.microsoft.com/office/drawing/2014/main" id="{6FDE16DC-3491-50B4-4A96-A33FD22C5204}"/>
                </a:ext>
              </a:extLst>
            </p:cNvPr>
            <p:cNvSpPr/>
            <p:nvPr/>
          </p:nvSpPr>
          <p:spPr>
            <a:xfrm flipV="1">
              <a:off x="0" y="632509"/>
              <a:ext cx="730809" cy="685801"/>
            </a:xfrm>
            <a:prstGeom prst="rect">
              <a:avLst/>
            </a:prstGeom>
            <a:solidFill>
              <a:srgbClr val="BED6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300"/>
                </a:spcBef>
                <a:spcAft>
                  <a:spcPts val="0"/>
                </a:spcAft>
                <a:buClrTx/>
                <a:buSzTx/>
                <a:buFontTx/>
                <a:buNone/>
                <a:tabLst/>
                <a:defRPr/>
              </a:pPr>
              <a:endParaRPr kumimoji="0" lang="en-GB" sz="1200" b="0" i="0" u="none" strike="noStrike" kern="0" cap="none" spc="0" normalizeH="0" baseline="0" noProof="0">
                <a:ln>
                  <a:noFill/>
                </a:ln>
                <a:solidFill>
                  <a:schemeClr val="tx1">
                    <a:lumMod val="85000"/>
                    <a:lumOff val="15000"/>
                  </a:schemeClr>
                </a:solidFill>
                <a:effectLst/>
                <a:uLnTx/>
                <a:uFillTx/>
              </a:endParaRP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58F78802-6F42-DE43-B5F1-1E8929C6EB31}"/>
                </a:ext>
              </a:extLst>
            </p:cNvPr>
            <p:cNvPicPr>
              <a:picLocks noChangeAspect="1"/>
            </p:cNvPicPr>
            <p:nvPr/>
          </p:nvPicPr>
          <p:blipFill>
            <a:blip r:embed="rId17"/>
            <a:stretch>
              <a:fillRect/>
            </a:stretch>
          </p:blipFill>
          <p:spPr>
            <a:xfrm>
              <a:off x="86595" y="646413"/>
              <a:ext cx="581486" cy="581486"/>
            </a:xfrm>
            <a:prstGeom prst="rect">
              <a:avLst/>
            </a:prstGeom>
          </p:spPr>
        </p:pic>
      </p:grpSp>
      <p:sp>
        <p:nvSpPr>
          <p:cNvPr id="8" name="Date Placeholder 3">
            <a:extLst>
              <a:ext uri="{FF2B5EF4-FFF2-40B4-BE49-F238E27FC236}">
                <a16:creationId xmlns:a16="http://schemas.microsoft.com/office/drawing/2014/main" id="{E81FA2C7-6E0B-5326-D38E-D0FB4A117C82}"/>
              </a:ext>
            </a:extLst>
          </p:cNvPr>
          <p:cNvSpPr>
            <a:spLocks noGrp="1"/>
          </p:cNvSpPr>
          <p:nvPr>
            <p:ph type="dt" sz="half" idx="10"/>
          </p:nvPr>
        </p:nvSpPr>
        <p:spPr>
          <a:xfrm>
            <a:off x="828870" y="6356350"/>
            <a:ext cx="1214339" cy="365125"/>
          </a:xfrm>
        </p:spPr>
        <p:txBody>
          <a:bodyPr>
            <a:normAutofit fontScale="92500"/>
          </a:bodyPr>
          <a:lstStyle/>
          <a:p>
            <a:pPr>
              <a:spcAft>
                <a:spcPts val="600"/>
              </a:spcAft>
            </a:pPr>
            <a:r>
              <a:rPr lang="en-GB">
                <a:solidFill>
                  <a:schemeClr val="tx1">
                    <a:lumMod val="50000"/>
                    <a:lumOff val="50000"/>
                  </a:schemeClr>
                </a:solidFill>
                <a:latin typeface="Arial" panose="020B0604020202020204" pitchFamily="34" charset="0"/>
                <a:cs typeface="Arial" panose="020B0604020202020204" pitchFamily="34" charset="0"/>
              </a:rPr>
              <a:t>December 2023</a:t>
            </a:r>
          </a:p>
        </p:txBody>
      </p:sp>
      <p:sp>
        <p:nvSpPr>
          <p:cNvPr id="12" name="Rectangle 11">
            <a:extLst>
              <a:ext uri="{FF2B5EF4-FFF2-40B4-BE49-F238E27FC236}">
                <a16:creationId xmlns:a16="http://schemas.microsoft.com/office/drawing/2014/main" id="{7663636C-5D4E-EAD6-88CA-2FCD980EE564}"/>
              </a:ext>
            </a:extLst>
          </p:cNvPr>
          <p:cNvSpPr/>
          <p:nvPr/>
        </p:nvSpPr>
        <p:spPr>
          <a:xfrm>
            <a:off x="10794398" y="1137527"/>
            <a:ext cx="1419409" cy="520107"/>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i="1">
                <a:solidFill>
                  <a:schemeClr val="tx1"/>
                </a:solidFill>
              </a:rPr>
              <a:t>* Detailed analysis </a:t>
            </a:r>
            <a:br>
              <a:rPr lang="en-GB" sz="1200" i="1">
                <a:solidFill>
                  <a:schemeClr val="tx1"/>
                </a:solidFill>
              </a:rPr>
            </a:br>
            <a:r>
              <a:rPr lang="en-GB" sz="1200" i="1">
                <a:solidFill>
                  <a:schemeClr val="tx1"/>
                </a:solidFill>
              </a:rPr>
              <a:t>on Appendix 2</a:t>
            </a:r>
          </a:p>
        </p:txBody>
      </p:sp>
    </p:spTree>
    <p:extLst>
      <p:ext uri="{BB962C8B-B14F-4D97-AF65-F5344CB8AC3E}">
        <p14:creationId xmlns:p14="http://schemas.microsoft.com/office/powerpoint/2010/main" val="54289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LASTSLIDEVIEWED" val="257,1,Our project team presents a diverse skill set and gathers technical and business capabilities as well as track record in data science projects"/>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ubu7VQcvU0mrq6BmbHYSI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L8fFSJdvA0isDw.B24px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e36T7REeE0qPA5.Y43Au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GLDnLkKQUecIi1aSB1OS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ZdFIyAt_hkyNRcU8_Jvat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mlQTi2Q7qESOJKlErwsIR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XoGX.kpl5Um2C3fp4uv.U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7OOu7k36wkaizDiuViEI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WGg_x4B0uEi6bfy8YFX4B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ZN5JwkXq0U.AHrWfDCVBa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fQ1rs1EKQUKsfrZzdncVl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QBukTGkkDEmGu21RseF9V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g7H6AqDDkGxa_JkbBEL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xRHAOgEJpEm00fUnGCR.Q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FiKcx3sX9Ua9qIDY71BAK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30CGFhQlY0mbYm5RqzQDo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6UsBmCjnX0ipHI96DN_IZ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6UsBmCjnX0ipHI96DN_IZ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ZdFIyAt_hkyNRcU8_Jvat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mlQTi2Q7qESOJKlErwsI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XoGX.kpl5Um2C3fp4uv.U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6UsBmCjnX0ipHI96DN_IZ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VgXC.T2lgEea0kDh8k0g6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_tadPVbxUUiwlhD_6u9bd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QBukTGkkDEmGu21RseF9V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30CGFhQlY0mbYm5RqzQDo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QBukTGkkDEmGu21RseF9V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30CGFhQlY0mbYm5RqzQDo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QBukTGkkDEmGu21RseF9V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f8pCn_BEEeVb_gsJm.z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O0Fp4oeOSUi4__av3YEV9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QYQ_.sM6f0eAN.seDirjt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oY8aAlFePki9TMwGz0W_T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m1YBrI1160q.ECpoohvD8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6UsBmCjnX0ipHI96DN_IZ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orUYA47iOUOCFMWjLEPtJ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w8PaHEjtoEK171dKsTUZ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fwX_526yPEG6SroTGP.p7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umC5empj6Em1OO76anLBu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lvSf8Bw8a0KHjC.krvCY7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LIlGLJHC5EG4JF8Bzyb3k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Z1dsZ1apBk2JXk9Z3qfcc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ctdwIUBvk6GTD2Mb7wuz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5hUT3vFctUK4ZagQZKuD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Y8aAlFePki9TMwGz0W_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M_zp1yTI0uYieZiZfHM5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orUYA47iOUOCFMWjLEPtJ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ctdwIUBvk6GTD2Mb7wuz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WbujC06rcE68qyASALCN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WbujC06rcE68qyASALCN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VLKJhJMNmkGbCcwINla.t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SMARTSHAPETYPE" val="Table"/>
  <p:tag name="TABLEID" val="c66904cf-35d4-471e-85f3-a171f3f7b791"/>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WQhNzraNl0muICfZv5VhA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M7yHtZ8XUeAhytCqXIg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5932</Words>
  <Application>Microsoft Office PowerPoint</Application>
  <PresentationFormat>Widescreen</PresentationFormat>
  <Paragraphs>1756</Paragraphs>
  <Slides>30</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Arial</vt:lpstr>
      <vt:lpstr>Calibri</vt:lpstr>
      <vt:lpstr>Calibri Light</vt:lpstr>
      <vt:lpstr>Helvetica</vt:lpstr>
      <vt:lpstr>Roboto</vt:lpstr>
      <vt:lpstr>Söhne</vt:lpstr>
      <vt:lpstr>Wingdings</vt:lpstr>
      <vt:lpstr>Office Theme</vt:lpstr>
      <vt:lpstr>think-cell Slide</vt:lpstr>
      <vt:lpstr>Predictive Churn Tool  Telecom Operator</vt:lpstr>
      <vt:lpstr>Agenda</vt:lpstr>
      <vt:lpstr>Project status</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project team presents a diverse skill set and gathers technical  and business capabilities as well as track record in data science 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PricewaterhouseCoopers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Sustelo Santos (PT)</dc:creator>
  <cp:lastModifiedBy>Sara Maria Sustelo Santos</cp:lastModifiedBy>
  <cp:revision>13</cp:revision>
  <dcterms:created xsi:type="dcterms:W3CDTF">2023-10-03T09:25:24Z</dcterms:created>
  <dcterms:modified xsi:type="dcterms:W3CDTF">2023-12-09T15:04:18Z</dcterms:modified>
</cp:coreProperties>
</file>